
<file path=[Content_Types].xml><?xml version="1.0" encoding="utf-8"?>
<Types xmlns="http://schemas.openxmlformats.org/package/2006/content-types">
  <Default Extension="rels" ContentType="application/vnd.openxmlformats-package.relationships+xml"/>
  <Default Extension="JPG" ContentType="image/jpeg"/>
  <Default Extension="xml" ContentType="application/vnd.openxmlformats-officedocument.presentationml.slide+xml"/>
  <Override PartName="/docProps/app.xml" ContentType="application/vnd.openxmlformats-officedocument.extended-properties+xml"/>
  <Default Extension="png" ContentType="image/png"/>
  <Override PartName="/ppt/notesSlides/notesSlide4.xml" ContentType="application/vnd.openxmlformats-officedocument.presentationml.notesSlide+xml"/>
  <Default Extension="fntdata" ContentType="application/x-fontdata"/>
  <Override PartName="/ppt/notesSlides/notesSlide11.xml" ContentType="application/vnd.openxmlformats-officedocument.presentationml.notesSlide+xml"/>
  <Override PartName="/ppt/notesSlides/notesSlide13.xml" ContentType="application/vnd.openxmlformats-officedocument.presentationml.notesSlide+xml"/>
  <Override PartName="/ppt/slideLayouts/slideLayout7.xml" ContentType="application/vnd.openxmlformats-officedocument.presentationml.slideLayout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notesSlides/notesSlide6.xml" ContentType="application/vnd.openxmlformats-officedocument.presentationml.notesSlide+xml"/>
  <Override PartName="/ppt/slideLayouts/slideLayout11.xml" ContentType="application/vnd.openxmlformats-officedocument.presentationml.slideLayout+xml"/>
  <Override PartName="/ppt/notesSlides/notesSlide12.xml" ContentType="application/vnd.openxmlformats-officedocument.presentationml.notesSlid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8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presentation.xml" ContentType="application/vnd.openxmlformats-officedocument.presentationml.presentation.main+xml"/>
  <Override PartName="/ppt/notesSlides/notesSlide16.xml" ContentType="application/vnd.openxmlformats-officedocument.presentationml.notesSlide+xml"/>
  <Override PartName="/ppt/notesSlides/notesSlide9.xml" ContentType="application/vnd.openxmlformats-officedocument.presentationml.notes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Slides/notesSlide14.xml" ContentType="application/vnd.openxmlformats-officedocument.presentationml.notesSlide+xml"/>
  <Override PartName="/ppt/notesSlides/notesSlide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72" r:id="rId8"/>
    <p:sldId id="262" r:id="rId9"/>
    <p:sldId id="263" r:id="rId10"/>
    <p:sldId id="264" r:id="rId11"/>
    <p:sldId id="265" r:id="rId12"/>
    <p:sldId id="266" r:id="rId13"/>
    <p:sldId id="273" r:id="rId14"/>
    <p:sldId id="267" r:id="rId15"/>
    <p:sldId id="269" r:id="rId16"/>
    <p:sldId id="270" r:id="rId17"/>
    <p:sldId id="271" r:id="rId18"/>
    <p:sldId id="274" r:id="rId19"/>
    <p:sldId id="275" r:id="rId20"/>
    <p:sldId id="276" r:id="rId21"/>
    <p:sldId id="277" r:id="rId22"/>
  </p:sldIdLst>
  <p:sldSz cx="9144000" cy="5143500" type="screen16x9"/>
  <p:notesSz cx="6858000" cy="9144000"/>
  <p:embeddedFontLst>
    <p:embeddedFont>
      <p:font typeface="Rokkitt ExtraBold" panose="020B0604020202020204" charset="0"/>
      <p:bold r:id="rId24"/>
    </p:embeddedFont>
    <p:embeddedFont>
      <p:font typeface="Arial Black" panose="020B0A04020102020204" pitchFamily="34" charset="0"/>
      <p:bold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8" autoAdjust="0"/>
    <p:restoredTop sz="94651" autoAdjust="0"/>
  </p:normalViewPr>
  <p:slideViewPr>
    <p:cSldViewPr snapToGrid="0">
      <p:cViewPr varScale="1">
        <p:scale>
          <a:sx n="141" d="100"/>
          <a:sy n="141" d="100"/>
        </p:scale>
        <p:origin x="126" y="16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084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038593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43fc9376ff_2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g43fc9376ff_2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04659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43fc9376ff_2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g43fc9376ff_2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10663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43fc9376ff_2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g43fc9376ff_2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200654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43fc9376ff_2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g43fc9376ff_2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555790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43fc9376ff_2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g43fc9376ff_2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934631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43fc9376ff_2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g43fc9376ff_2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936878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43fc9376ff_2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g43fc9376ff_2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932017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43fc9376ff_2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g43fc9376ff_2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569243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43fc9376ff_2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g43fc9376ff_2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21572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43fc9376ff_2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g43fc9376ff_2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103605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43fc9376ff_2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g43fc9376ff_2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473017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43fc9376ff_2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g43fc9376ff_2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203935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43fc9376ff_2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g43fc9376ff_2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525950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8835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43fc9376ff_2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g43fc9376ff_2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942353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43fc9376ff_2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4" name="Google Shape;214;g43fc9376ff_2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08311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/>
          <p:nvPr/>
        </p:nvSpPr>
        <p:spPr>
          <a:xfrm>
            <a:off x="690625" y="1010209"/>
            <a:ext cx="7667244" cy="60512"/>
          </a:xfrm>
          <a:prstGeom prst="rect">
            <a:avLst/>
          </a:prstGeom>
          <a:blipFill rotWithShape="1">
            <a:blip r:embed="rId2">
              <a:alphaModFix amt="85000"/>
            </a:blip>
            <a:tile tx="0" ty="-762000" sx="92000" sy="89000" flip="xy" algn="ctr"/>
          </a:blip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4"/>
          <p:cNvSpPr/>
          <p:nvPr/>
        </p:nvSpPr>
        <p:spPr>
          <a:xfrm>
            <a:off x="690625" y="3224772"/>
            <a:ext cx="7667244" cy="60512"/>
          </a:xfrm>
          <a:prstGeom prst="rect">
            <a:avLst/>
          </a:prstGeom>
          <a:blipFill rotWithShape="1">
            <a:blip r:embed="rId2">
              <a:alphaModFix amt="85000"/>
            </a:blip>
            <a:tile tx="0" ty="-717550" sx="92000" sy="89000" flip="xy" algn="ctr"/>
          </a:blip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4"/>
          <p:cNvSpPr/>
          <p:nvPr/>
        </p:nvSpPr>
        <p:spPr>
          <a:xfrm>
            <a:off x="690625" y="1113584"/>
            <a:ext cx="7667244" cy="2057400"/>
          </a:xfrm>
          <a:prstGeom prst="rect">
            <a:avLst/>
          </a:prstGeom>
          <a:blipFill rotWithShape="1">
            <a:blip r:embed="rId2">
              <a:alphaModFix amt="85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" name="Google Shape;63;p14"/>
          <p:cNvGrpSpPr/>
          <p:nvPr/>
        </p:nvGrpSpPr>
        <p:grpSpPr>
          <a:xfrm>
            <a:off x="7236911" y="3051692"/>
            <a:ext cx="810678" cy="810676"/>
            <a:chOff x="9685338" y="4460675"/>
            <a:chExt cx="1080904" cy="1080902"/>
          </a:xfrm>
        </p:grpSpPr>
        <p:sp>
          <p:nvSpPr>
            <p:cNvPr id="64" name="Google Shape;64;p14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rotWithShape="1">
              <a:blip r:embed="rId3">
                <a:alphaModFix/>
              </a:blip>
              <a:tile tx="0" ty="0" sx="85000" sy="85000" flip="none" algn="tl"/>
            </a:blip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14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66;p14"/>
          <p:cNvSpPr txBox="1">
            <a:spLocks noGrp="1"/>
          </p:cNvSpPr>
          <p:nvPr>
            <p:ph type="ctrTitle"/>
          </p:nvPr>
        </p:nvSpPr>
        <p:spPr>
          <a:xfrm>
            <a:off x="788670" y="1074167"/>
            <a:ext cx="7475220" cy="2276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400"/>
              <a:buFont typeface="Arial Black"/>
              <a:buNone/>
              <a:defRPr sz="5400" b="0" i="0" u="none" strike="noStrike" cap="none"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subTitle" idx="1"/>
          </p:nvPr>
        </p:nvSpPr>
        <p:spPr>
          <a:xfrm>
            <a:off x="802386" y="3291840"/>
            <a:ext cx="5918454" cy="802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689C9B"/>
              </a:buClr>
              <a:buSzPts val="1400"/>
              <a:buFont typeface="Noto Sans Symbols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1400"/>
              <a:buFont typeface="Noto Sans Symbols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1400"/>
              <a:buFont typeface="Noto Sans Symbols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1300"/>
              <a:buFont typeface="Noto Sans Symbols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1300"/>
              <a:buFont typeface="Noto Sans Symbols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1300"/>
              <a:buFont typeface="Noto Sans Symbols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1300"/>
              <a:buFont typeface="Noto Sans Symbols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1300"/>
              <a:buFont typeface="Noto Sans Symbols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300"/>
              </a:spcBef>
              <a:spcAft>
                <a:spcPts val="200"/>
              </a:spcAft>
              <a:buClr>
                <a:srgbClr val="689C9B"/>
              </a:buClr>
              <a:buSzPts val="1300"/>
              <a:buFont typeface="Noto Sans Symbols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type="dt" idx="10"/>
          </p:nvPr>
        </p:nvSpPr>
        <p:spPr>
          <a:xfrm>
            <a:off x="5973318" y="4704588"/>
            <a:ext cx="245516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ftr" idx="11"/>
          </p:nvPr>
        </p:nvSpPr>
        <p:spPr>
          <a:xfrm>
            <a:off x="816102" y="4704588"/>
            <a:ext cx="4745736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sldNum" idx="12"/>
          </p:nvPr>
        </p:nvSpPr>
        <p:spPr>
          <a:xfrm>
            <a:off x="7194550" y="3217000"/>
            <a:ext cx="895401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ctr" rtl="0">
              <a:spcBef>
                <a:spcPts val="0"/>
              </a:spcBef>
              <a:buNone/>
              <a:defRPr sz="21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title"/>
          </p:nvPr>
        </p:nvSpPr>
        <p:spPr>
          <a:xfrm>
            <a:off x="802386" y="363474"/>
            <a:ext cx="7543800" cy="1207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Font typeface="Arial Black"/>
              <a:buNone/>
              <a:defRPr sz="3600" b="0" i="0" u="none" strike="noStrike" cap="none"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 rot="5400000">
            <a:off x="3055239" y="-661797"/>
            <a:ext cx="3038094" cy="75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111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689C9B"/>
              </a:buClr>
              <a:buSzPts val="1300"/>
              <a:buFont typeface="Noto Sans Symbols"/>
              <a:buChar char="▪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11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10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10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10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10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10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10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2100" algn="l" rtl="0">
              <a:lnSpc>
                <a:spcPct val="90000"/>
              </a:lnSpc>
              <a:spcBef>
                <a:spcPts val="300"/>
              </a:spcBef>
              <a:spcAft>
                <a:spcPts val="200"/>
              </a:spcAft>
              <a:buClr>
                <a:srgbClr val="689C9B"/>
              </a:buClr>
              <a:buSzPts val="10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6" name="Google Shape;136;p23"/>
          <p:cNvSpPr txBox="1">
            <a:spLocks noGrp="1"/>
          </p:cNvSpPr>
          <p:nvPr>
            <p:ph type="dt" idx="10"/>
          </p:nvPr>
        </p:nvSpPr>
        <p:spPr>
          <a:xfrm>
            <a:off x="5973318" y="4704588"/>
            <a:ext cx="245516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7" name="Google Shape;137;p23"/>
          <p:cNvSpPr txBox="1">
            <a:spLocks noGrp="1"/>
          </p:cNvSpPr>
          <p:nvPr>
            <p:ph type="ftr" idx="11"/>
          </p:nvPr>
        </p:nvSpPr>
        <p:spPr>
          <a:xfrm>
            <a:off x="816102" y="4704588"/>
            <a:ext cx="4745736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8" name="Google Shape;138;p23"/>
          <p:cNvSpPr txBox="1">
            <a:spLocks noGrp="1"/>
          </p:cNvSpPr>
          <p:nvPr>
            <p:ph type="sldNum" idx="12"/>
          </p:nvPr>
        </p:nvSpPr>
        <p:spPr>
          <a:xfrm>
            <a:off x="8483346" y="4704588"/>
            <a:ext cx="48006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100" b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ctr" rtl="0">
              <a:spcBef>
                <a:spcPts val="0"/>
              </a:spcBef>
              <a:buNone/>
              <a:defRPr sz="1100" b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ctr" rtl="0">
              <a:spcBef>
                <a:spcPts val="0"/>
              </a:spcBef>
              <a:buNone/>
              <a:defRPr sz="1100" b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ctr" rtl="0">
              <a:spcBef>
                <a:spcPts val="0"/>
              </a:spcBef>
              <a:buNone/>
              <a:defRPr sz="1100" b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ctr" rtl="0">
              <a:spcBef>
                <a:spcPts val="0"/>
              </a:spcBef>
              <a:buNone/>
              <a:defRPr sz="1100" b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ctr" rtl="0">
              <a:spcBef>
                <a:spcPts val="0"/>
              </a:spcBef>
              <a:buNone/>
              <a:defRPr sz="1100" b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ctr" rtl="0">
              <a:spcBef>
                <a:spcPts val="0"/>
              </a:spcBef>
              <a:buNone/>
              <a:defRPr sz="1100" b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ctr" rtl="0">
              <a:spcBef>
                <a:spcPts val="0"/>
              </a:spcBef>
              <a:buNone/>
              <a:defRPr sz="1100" b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ctr" rtl="0">
              <a:spcBef>
                <a:spcPts val="0"/>
              </a:spcBef>
              <a:buNone/>
              <a:defRPr sz="1100" b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4"/>
          <p:cNvSpPr txBox="1">
            <a:spLocks noGrp="1"/>
          </p:cNvSpPr>
          <p:nvPr>
            <p:ph type="title"/>
          </p:nvPr>
        </p:nvSpPr>
        <p:spPr>
          <a:xfrm rot="5400000">
            <a:off x="5386387" y="1557338"/>
            <a:ext cx="4229100" cy="1914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Font typeface="Arial Black"/>
              <a:buNone/>
              <a:defRPr sz="3600" b="0" i="0" u="none" strike="noStrike" cap="none"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41" name="Google Shape;141;p24"/>
          <p:cNvSpPr txBox="1">
            <a:spLocks noGrp="1"/>
          </p:cNvSpPr>
          <p:nvPr>
            <p:ph type="body" idx="1"/>
          </p:nvPr>
        </p:nvSpPr>
        <p:spPr>
          <a:xfrm rot="5400000">
            <a:off x="1500187" y="-300037"/>
            <a:ext cx="4229100" cy="5629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111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689C9B"/>
              </a:buClr>
              <a:buSzPts val="1300"/>
              <a:buFont typeface="Noto Sans Symbols"/>
              <a:buChar char="▪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11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10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10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10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10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10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10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2100" algn="l" rtl="0">
              <a:lnSpc>
                <a:spcPct val="90000"/>
              </a:lnSpc>
              <a:spcBef>
                <a:spcPts val="300"/>
              </a:spcBef>
              <a:spcAft>
                <a:spcPts val="200"/>
              </a:spcAft>
              <a:buClr>
                <a:srgbClr val="689C9B"/>
              </a:buClr>
              <a:buSzPts val="10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2" name="Google Shape;142;p24"/>
          <p:cNvSpPr txBox="1">
            <a:spLocks noGrp="1"/>
          </p:cNvSpPr>
          <p:nvPr>
            <p:ph type="dt" idx="10"/>
          </p:nvPr>
        </p:nvSpPr>
        <p:spPr>
          <a:xfrm>
            <a:off x="5973318" y="4704588"/>
            <a:ext cx="245516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3" name="Google Shape;143;p24"/>
          <p:cNvSpPr txBox="1">
            <a:spLocks noGrp="1"/>
          </p:cNvSpPr>
          <p:nvPr>
            <p:ph type="ftr" idx="11"/>
          </p:nvPr>
        </p:nvSpPr>
        <p:spPr>
          <a:xfrm>
            <a:off x="816102" y="4704588"/>
            <a:ext cx="4745736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4" name="Google Shape;144;p24"/>
          <p:cNvSpPr txBox="1">
            <a:spLocks noGrp="1"/>
          </p:cNvSpPr>
          <p:nvPr>
            <p:ph type="sldNum" idx="12"/>
          </p:nvPr>
        </p:nvSpPr>
        <p:spPr>
          <a:xfrm>
            <a:off x="8483346" y="4704588"/>
            <a:ext cx="48006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100" b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ctr" rtl="0">
              <a:spcBef>
                <a:spcPts val="0"/>
              </a:spcBef>
              <a:buNone/>
              <a:defRPr sz="1100" b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ctr" rtl="0">
              <a:spcBef>
                <a:spcPts val="0"/>
              </a:spcBef>
              <a:buNone/>
              <a:defRPr sz="1100" b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ctr" rtl="0">
              <a:spcBef>
                <a:spcPts val="0"/>
              </a:spcBef>
              <a:buNone/>
              <a:defRPr sz="1100" b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ctr" rtl="0">
              <a:spcBef>
                <a:spcPts val="0"/>
              </a:spcBef>
              <a:buNone/>
              <a:defRPr sz="1100" b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ctr" rtl="0">
              <a:spcBef>
                <a:spcPts val="0"/>
              </a:spcBef>
              <a:buNone/>
              <a:defRPr sz="1100" b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ctr" rtl="0">
              <a:spcBef>
                <a:spcPts val="0"/>
              </a:spcBef>
              <a:buNone/>
              <a:defRPr sz="1100" b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ctr" rtl="0">
              <a:spcBef>
                <a:spcPts val="0"/>
              </a:spcBef>
              <a:buNone/>
              <a:defRPr sz="1100" b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ctr" rtl="0">
              <a:spcBef>
                <a:spcPts val="0"/>
              </a:spcBef>
              <a:buNone/>
              <a:defRPr sz="1100" b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/>
          <p:nvPr/>
        </p:nvSpPr>
        <p:spPr>
          <a:xfrm>
            <a:off x="6227805" y="0"/>
            <a:ext cx="2916194" cy="5143499"/>
          </a:xfrm>
          <a:prstGeom prst="rect">
            <a:avLst/>
          </a:prstGeom>
          <a:blipFill rotWithShape="1">
            <a:blip r:embed="rId2">
              <a:alphaModFix amt="60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title"/>
          </p:nvPr>
        </p:nvSpPr>
        <p:spPr>
          <a:xfrm>
            <a:off x="6412230" y="514350"/>
            <a:ext cx="2400300" cy="1303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 Black"/>
              <a:buNone/>
              <a:defRPr sz="2400" b="0" i="0" u="none" strike="noStrike" cap="none"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74" name="Google Shape;74;p15"/>
          <p:cNvSpPr>
            <a:spLocks noGrp="1"/>
          </p:cNvSpPr>
          <p:nvPr>
            <p:ph type="pic" idx="2"/>
          </p:nvPr>
        </p:nvSpPr>
        <p:spPr>
          <a:xfrm>
            <a:off x="0" y="0"/>
            <a:ext cx="6227805" cy="5143500"/>
          </a:xfrm>
          <a:prstGeom prst="rect">
            <a:avLst/>
          </a:prstGeom>
          <a:solidFill>
            <a:srgbClr val="DDD8D8"/>
          </a:solidFill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689C9B"/>
              </a:buClr>
              <a:buSzPts val="2000"/>
              <a:buFont typeface="Noto Sans Symbols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1800"/>
              <a:buFont typeface="Noto Sans Symbols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1500"/>
              <a:buFont typeface="Noto Sans Symbols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1300"/>
              <a:buFont typeface="Noto Sans Symbols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1300"/>
              <a:buFont typeface="Noto Sans Symbols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1300"/>
              <a:buFont typeface="Noto Sans Symbols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1300"/>
              <a:buFont typeface="Noto Sans Symbols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1300"/>
              <a:buFont typeface="Noto Sans Symbols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00"/>
              </a:spcBef>
              <a:spcAft>
                <a:spcPts val="200"/>
              </a:spcAft>
              <a:buClr>
                <a:srgbClr val="689C9B"/>
              </a:buClr>
              <a:buSzPts val="1300"/>
              <a:buFont typeface="Noto Sans Symbols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body" idx="1"/>
          </p:nvPr>
        </p:nvSpPr>
        <p:spPr>
          <a:xfrm>
            <a:off x="6412230" y="1817370"/>
            <a:ext cx="2400300" cy="2468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89C9B"/>
              </a:buClr>
              <a:buSzPts val="900"/>
              <a:buFont typeface="Noto Sans Symbols"/>
              <a:buNone/>
              <a:defRPr sz="1100" b="0" i="0" u="none" strike="noStrike" cap="none">
                <a:solidFill>
                  <a:srgbClr val="44696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800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600"/>
              <a:buFont typeface="Noto Sans Symbols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600"/>
              <a:buFont typeface="Noto Sans Symbols"/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600"/>
              <a:buFont typeface="Noto Sans Symbols"/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600"/>
              <a:buFont typeface="Noto Sans Symbols"/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600"/>
              <a:buFont typeface="Noto Sans Symbols"/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600"/>
              <a:buFont typeface="Noto Sans Symbols"/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300"/>
              </a:spcBef>
              <a:spcAft>
                <a:spcPts val="200"/>
              </a:spcAft>
              <a:buClr>
                <a:srgbClr val="689C9B"/>
              </a:buClr>
              <a:buSzPts val="600"/>
              <a:buFont typeface="Noto Sans Symbols"/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dt" idx="10"/>
          </p:nvPr>
        </p:nvSpPr>
        <p:spPr>
          <a:xfrm>
            <a:off x="5973318" y="4704588"/>
            <a:ext cx="245516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77" name="Google Shape;77;p15"/>
          <p:cNvGrpSpPr/>
          <p:nvPr/>
        </p:nvGrpSpPr>
        <p:grpSpPr>
          <a:xfrm>
            <a:off x="8551294" y="4672261"/>
            <a:ext cx="342900" cy="342900"/>
            <a:chOff x="11361456" y="6195813"/>
            <a:chExt cx="548640" cy="548640"/>
          </a:xfrm>
        </p:grpSpPr>
        <p:sp>
          <p:nvSpPr>
            <p:cNvPr id="78" name="Google Shape;78;p15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3">
                <a:alphaModFix/>
              </a:blip>
              <a:tile tx="50800" ty="0" sx="85000" sy="85000" flip="none" algn="tl"/>
            </a:blip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5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" name="Google Shape;80;p15"/>
          <p:cNvSpPr txBox="1">
            <a:spLocks noGrp="1"/>
          </p:cNvSpPr>
          <p:nvPr>
            <p:ph type="sldNum" idx="12"/>
          </p:nvPr>
        </p:nvSpPr>
        <p:spPr>
          <a:xfrm>
            <a:off x="8483346" y="4704588"/>
            <a:ext cx="48006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>
            <a:spLocks noGrp="1"/>
          </p:cNvSpPr>
          <p:nvPr>
            <p:ph type="title"/>
          </p:nvPr>
        </p:nvSpPr>
        <p:spPr>
          <a:xfrm>
            <a:off x="802386" y="363474"/>
            <a:ext cx="7543800" cy="1207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Font typeface="Arial Black"/>
              <a:buNone/>
              <a:defRPr sz="3600" b="0" i="0" u="none" strike="noStrike" cap="none"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body" idx="1"/>
          </p:nvPr>
        </p:nvSpPr>
        <p:spPr>
          <a:xfrm>
            <a:off x="802386" y="1591056"/>
            <a:ext cx="7543800" cy="3038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111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689C9B"/>
              </a:buClr>
              <a:buSzPts val="1300"/>
              <a:buFont typeface="Noto Sans Symbols"/>
              <a:buChar char="▪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11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10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10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10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10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10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10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2100" algn="l" rtl="0">
              <a:lnSpc>
                <a:spcPct val="90000"/>
              </a:lnSpc>
              <a:spcBef>
                <a:spcPts val="300"/>
              </a:spcBef>
              <a:spcAft>
                <a:spcPts val="200"/>
              </a:spcAft>
              <a:buClr>
                <a:srgbClr val="689C9B"/>
              </a:buClr>
              <a:buSzPts val="10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dt" idx="10"/>
          </p:nvPr>
        </p:nvSpPr>
        <p:spPr>
          <a:xfrm>
            <a:off x="5973318" y="4704588"/>
            <a:ext cx="245516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ftr" idx="11"/>
          </p:nvPr>
        </p:nvSpPr>
        <p:spPr>
          <a:xfrm>
            <a:off x="816102" y="4704588"/>
            <a:ext cx="4745736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sldNum" idx="12"/>
          </p:nvPr>
        </p:nvSpPr>
        <p:spPr>
          <a:xfrm>
            <a:off x="8483346" y="4704588"/>
            <a:ext cx="48006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100" b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ctr" rtl="0">
              <a:spcBef>
                <a:spcPts val="0"/>
              </a:spcBef>
              <a:buNone/>
              <a:defRPr sz="1100" b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ctr" rtl="0">
              <a:spcBef>
                <a:spcPts val="0"/>
              </a:spcBef>
              <a:buNone/>
              <a:defRPr sz="1100" b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ctr" rtl="0">
              <a:spcBef>
                <a:spcPts val="0"/>
              </a:spcBef>
              <a:buNone/>
              <a:defRPr sz="1100" b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ctr" rtl="0">
              <a:spcBef>
                <a:spcPts val="0"/>
              </a:spcBef>
              <a:buNone/>
              <a:defRPr sz="1100" b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ctr" rtl="0">
              <a:spcBef>
                <a:spcPts val="0"/>
              </a:spcBef>
              <a:buNone/>
              <a:defRPr sz="1100" b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ctr" rtl="0">
              <a:spcBef>
                <a:spcPts val="0"/>
              </a:spcBef>
              <a:buNone/>
              <a:defRPr sz="1100" b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ctr" rtl="0">
              <a:spcBef>
                <a:spcPts val="0"/>
              </a:spcBef>
              <a:buNone/>
              <a:defRPr sz="1100" b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ctr" rtl="0">
              <a:spcBef>
                <a:spcPts val="0"/>
              </a:spcBef>
              <a:buNone/>
              <a:defRPr sz="1100" b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/>
          <p:nvPr/>
        </p:nvSpPr>
        <p:spPr>
          <a:xfrm>
            <a:off x="0" y="3688492"/>
            <a:ext cx="9144000" cy="1455007"/>
          </a:xfrm>
          <a:prstGeom prst="rect">
            <a:avLst/>
          </a:prstGeom>
          <a:blipFill rotWithShape="1">
            <a:blip r:embed="rId2">
              <a:alphaModFix amt="85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7"/>
          <p:cNvSpPr txBox="1">
            <a:spLocks noGrp="1"/>
          </p:cNvSpPr>
          <p:nvPr>
            <p:ph type="title"/>
          </p:nvPr>
        </p:nvSpPr>
        <p:spPr>
          <a:xfrm>
            <a:off x="1625346" y="918972"/>
            <a:ext cx="6960870" cy="2640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400"/>
              <a:buFont typeface="Arial Black"/>
              <a:buNone/>
              <a:defRPr sz="5400" b="0" i="0" u="none" strike="noStrike" cap="none"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body" idx="1"/>
          </p:nvPr>
        </p:nvSpPr>
        <p:spPr>
          <a:xfrm>
            <a:off x="1624331" y="3765042"/>
            <a:ext cx="6789420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689C9B"/>
              </a:buClr>
              <a:buSzPts val="1300"/>
              <a:buFont typeface="Noto Sans Symbols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11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1000"/>
              <a:buFont typeface="Noto Sans Symbols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900"/>
              <a:buFont typeface="Noto Sans Symbols"/>
              <a:buNone/>
              <a:defRPr sz="11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900"/>
              <a:buFont typeface="Noto Sans Symbols"/>
              <a:buNone/>
              <a:defRPr sz="11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900"/>
              <a:buFont typeface="Noto Sans Symbols"/>
              <a:buNone/>
              <a:defRPr sz="11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900"/>
              <a:buFont typeface="Noto Sans Symbols"/>
              <a:buNone/>
              <a:defRPr sz="11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900"/>
              <a:buFont typeface="Noto Sans Symbols"/>
              <a:buNone/>
              <a:defRPr sz="11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300"/>
              </a:spcBef>
              <a:spcAft>
                <a:spcPts val="200"/>
              </a:spcAft>
              <a:buClr>
                <a:srgbClr val="689C9B"/>
              </a:buClr>
              <a:buSzPts val="900"/>
              <a:buFont typeface="Noto Sans Symbols"/>
              <a:buNone/>
              <a:defRPr sz="11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dt" idx="10"/>
          </p:nvPr>
        </p:nvSpPr>
        <p:spPr>
          <a:xfrm>
            <a:off x="6445250" y="4704588"/>
            <a:ext cx="1983232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ftr" idx="11"/>
          </p:nvPr>
        </p:nvSpPr>
        <p:spPr>
          <a:xfrm>
            <a:off x="1637031" y="4704588"/>
            <a:ext cx="4745736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93" name="Google Shape;93;p17"/>
          <p:cNvGrpSpPr/>
          <p:nvPr/>
        </p:nvGrpSpPr>
        <p:grpSpPr>
          <a:xfrm>
            <a:off x="673049" y="1744386"/>
            <a:ext cx="810678" cy="810676"/>
            <a:chOff x="9685338" y="4460675"/>
            <a:chExt cx="1080904" cy="1080902"/>
          </a:xfrm>
        </p:grpSpPr>
        <p:sp>
          <p:nvSpPr>
            <p:cNvPr id="94" name="Google Shape;94;p17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rotWithShape="1">
              <a:blip r:embed="rId3">
                <a:alphaModFix/>
              </a:blip>
              <a:tile tx="0" ty="0" sx="85000" sy="85000" flip="none" algn="tl"/>
            </a:blip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7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96;p17"/>
          <p:cNvSpPr txBox="1">
            <a:spLocks noGrp="1"/>
          </p:cNvSpPr>
          <p:nvPr>
            <p:ph type="sldNum" idx="12"/>
          </p:nvPr>
        </p:nvSpPr>
        <p:spPr>
          <a:xfrm>
            <a:off x="632776" y="1879600"/>
            <a:ext cx="891223" cy="540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2100" b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ctr" rtl="0">
              <a:spcBef>
                <a:spcPts val="0"/>
              </a:spcBef>
              <a:buNone/>
              <a:defRPr sz="2100" b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ctr" rtl="0">
              <a:spcBef>
                <a:spcPts val="0"/>
              </a:spcBef>
              <a:buNone/>
              <a:defRPr sz="2100" b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ctr" rtl="0">
              <a:spcBef>
                <a:spcPts val="0"/>
              </a:spcBef>
              <a:buNone/>
              <a:defRPr sz="2100" b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ctr" rtl="0">
              <a:spcBef>
                <a:spcPts val="0"/>
              </a:spcBef>
              <a:buNone/>
              <a:defRPr sz="2100" b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ctr" rtl="0">
              <a:spcBef>
                <a:spcPts val="0"/>
              </a:spcBef>
              <a:buNone/>
              <a:defRPr sz="2100" b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ctr" rtl="0">
              <a:spcBef>
                <a:spcPts val="0"/>
              </a:spcBef>
              <a:buNone/>
              <a:defRPr sz="2100" b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ctr" rtl="0">
              <a:spcBef>
                <a:spcPts val="0"/>
              </a:spcBef>
              <a:buNone/>
              <a:defRPr sz="2100" b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ctr" rtl="0">
              <a:spcBef>
                <a:spcPts val="0"/>
              </a:spcBef>
              <a:buNone/>
              <a:defRPr sz="2100" b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8"/>
          <p:cNvSpPr txBox="1">
            <a:spLocks noGrp="1"/>
          </p:cNvSpPr>
          <p:nvPr>
            <p:ph type="title"/>
          </p:nvPr>
        </p:nvSpPr>
        <p:spPr>
          <a:xfrm>
            <a:off x="802386" y="363474"/>
            <a:ext cx="7543800" cy="1207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Font typeface="Arial Black"/>
              <a:buNone/>
              <a:defRPr sz="3600" b="0" i="0" u="none" strike="noStrike" cap="none"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body" idx="1"/>
          </p:nvPr>
        </p:nvSpPr>
        <p:spPr>
          <a:xfrm>
            <a:off x="802386" y="1645920"/>
            <a:ext cx="3566160" cy="2983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111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689C9B"/>
              </a:buClr>
              <a:buSzPts val="1300"/>
              <a:buFont typeface="Noto Sans Symbols"/>
              <a:buChar char="▪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11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10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10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10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10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10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10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2100" algn="l" rtl="0">
              <a:lnSpc>
                <a:spcPct val="90000"/>
              </a:lnSpc>
              <a:spcBef>
                <a:spcPts val="300"/>
              </a:spcBef>
              <a:spcAft>
                <a:spcPts val="200"/>
              </a:spcAft>
              <a:buClr>
                <a:srgbClr val="689C9B"/>
              </a:buClr>
              <a:buSzPts val="10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body" idx="2"/>
          </p:nvPr>
        </p:nvSpPr>
        <p:spPr>
          <a:xfrm>
            <a:off x="4773168" y="1645920"/>
            <a:ext cx="3566160" cy="2983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111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689C9B"/>
              </a:buClr>
              <a:buSzPts val="1300"/>
              <a:buFont typeface="Noto Sans Symbols"/>
              <a:buChar char="▪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11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10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10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10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10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10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10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2100" algn="l" rtl="0">
              <a:lnSpc>
                <a:spcPct val="90000"/>
              </a:lnSpc>
              <a:spcBef>
                <a:spcPts val="300"/>
              </a:spcBef>
              <a:spcAft>
                <a:spcPts val="200"/>
              </a:spcAft>
              <a:buClr>
                <a:srgbClr val="689C9B"/>
              </a:buClr>
              <a:buSzPts val="10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dt" idx="10"/>
          </p:nvPr>
        </p:nvSpPr>
        <p:spPr>
          <a:xfrm>
            <a:off x="5973318" y="4704588"/>
            <a:ext cx="245516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" name="Google Shape;102;p18"/>
          <p:cNvSpPr txBox="1">
            <a:spLocks noGrp="1"/>
          </p:cNvSpPr>
          <p:nvPr>
            <p:ph type="ftr" idx="11"/>
          </p:nvPr>
        </p:nvSpPr>
        <p:spPr>
          <a:xfrm>
            <a:off x="816102" y="4704588"/>
            <a:ext cx="4745736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3" name="Google Shape;103;p18"/>
          <p:cNvSpPr txBox="1">
            <a:spLocks noGrp="1"/>
          </p:cNvSpPr>
          <p:nvPr>
            <p:ph type="sldNum" idx="12"/>
          </p:nvPr>
        </p:nvSpPr>
        <p:spPr>
          <a:xfrm>
            <a:off x="8483346" y="4704588"/>
            <a:ext cx="48006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100" b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ctr" rtl="0">
              <a:spcBef>
                <a:spcPts val="0"/>
              </a:spcBef>
              <a:buNone/>
              <a:defRPr sz="1100" b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ctr" rtl="0">
              <a:spcBef>
                <a:spcPts val="0"/>
              </a:spcBef>
              <a:buNone/>
              <a:defRPr sz="1100" b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ctr" rtl="0">
              <a:spcBef>
                <a:spcPts val="0"/>
              </a:spcBef>
              <a:buNone/>
              <a:defRPr sz="1100" b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ctr" rtl="0">
              <a:spcBef>
                <a:spcPts val="0"/>
              </a:spcBef>
              <a:buNone/>
              <a:defRPr sz="1100" b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ctr" rtl="0">
              <a:spcBef>
                <a:spcPts val="0"/>
              </a:spcBef>
              <a:buNone/>
              <a:defRPr sz="1100" b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ctr" rtl="0">
              <a:spcBef>
                <a:spcPts val="0"/>
              </a:spcBef>
              <a:buNone/>
              <a:defRPr sz="1100" b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ctr" rtl="0">
              <a:spcBef>
                <a:spcPts val="0"/>
              </a:spcBef>
              <a:buNone/>
              <a:defRPr sz="1100" b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ctr" rtl="0">
              <a:spcBef>
                <a:spcPts val="0"/>
              </a:spcBef>
              <a:buNone/>
              <a:defRPr sz="1100" b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9"/>
          <p:cNvSpPr txBox="1">
            <a:spLocks noGrp="1"/>
          </p:cNvSpPr>
          <p:nvPr>
            <p:ph type="title"/>
          </p:nvPr>
        </p:nvSpPr>
        <p:spPr>
          <a:xfrm>
            <a:off x="802386" y="363474"/>
            <a:ext cx="7543800" cy="1207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Font typeface="Arial Black"/>
              <a:buNone/>
              <a:defRPr sz="3600" b="0" i="0" u="none" strike="noStrike" cap="none"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body" idx="1"/>
          </p:nvPr>
        </p:nvSpPr>
        <p:spPr>
          <a:xfrm>
            <a:off x="800100" y="1536192"/>
            <a:ext cx="356616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689C9B"/>
              </a:buClr>
              <a:buSzPts val="1300"/>
              <a:buFont typeface="Noto Sans Symbols"/>
              <a:buNone/>
              <a:defRPr sz="1500" b="1" i="0" u="none" strike="noStrike" cap="none">
                <a:solidFill>
                  <a:srgbClr val="689C9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1300"/>
              <a:buFont typeface="Noto Sans Symbols"/>
              <a:buNone/>
              <a:defRPr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1100"/>
              <a:buFont typeface="Noto Sans Symbols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1000"/>
              <a:buFont typeface="Noto Sans Symbols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1000"/>
              <a:buFont typeface="Noto Sans Symbols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1000"/>
              <a:buFont typeface="Noto Sans Symbols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1000"/>
              <a:buFont typeface="Noto Sans Symbols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1000"/>
              <a:buFont typeface="Noto Sans Symbols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300"/>
              </a:spcBef>
              <a:spcAft>
                <a:spcPts val="200"/>
              </a:spcAft>
              <a:buClr>
                <a:srgbClr val="689C9B"/>
              </a:buClr>
              <a:buSzPts val="1000"/>
              <a:buFont typeface="Noto Sans Symbols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body" idx="2"/>
          </p:nvPr>
        </p:nvSpPr>
        <p:spPr>
          <a:xfrm>
            <a:off x="802386" y="2057400"/>
            <a:ext cx="3566160" cy="2468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111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689C9B"/>
              </a:buClr>
              <a:buSzPts val="1300"/>
              <a:buFont typeface="Noto Sans Symbols"/>
              <a:buChar char="▪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11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10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10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10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10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10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10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2100" algn="l" rtl="0">
              <a:lnSpc>
                <a:spcPct val="90000"/>
              </a:lnSpc>
              <a:spcBef>
                <a:spcPts val="300"/>
              </a:spcBef>
              <a:spcAft>
                <a:spcPts val="200"/>
              </a:spcAft>
              <a:buClr>
                <a:srgbClr val="689C9B"/>
              </a:buClr>
              <a:buSzPts val="10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8" name="Google Shape;108;p19"/>
          <p:cNvSpPr txBox="1">
            <a:spLocks noGrp="1"/>
          </p:cNvSpPr>
          <p:nvPr>
            <p:ph type="body" idx="3"/>
          </p:nvPr>
        </p:nvSpPr>
        <p:spPr>
          <a:xfrm>
            <a:off x="4773168" y="1536192"/>
            <a:ext cx="356616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689C9B"/>
              </a:buClr>
              <a:buSzPts val="1300"/>
              <a:buFont typeface="Noto Sans Symbols"/>
              <a:buNone/>
              <a:defRPr sz="1500" b="1" i="0" u="none" strike="noStrike" cap="none">
                <a:solidFill>
                  <a:srgbClr val="689C9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1300"/>
              <a:buFont typeface="Noto Sans Symbols"/>
              <a:buNone/>
              <a:defRPr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1100"/>
              <a:buFont typeface="Noto Sans Symbols"/>
              <a:buNone/>
              <a:def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1000"/>
              <a:buFont typeface="Noto Sans Symbols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1000"/>
              <a:buFont typeface="Noto Sans Symbols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1000"/>
              <a:buFont typeface="Noto Sans Symbols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1000"/>
              <a:buFont typeface="Noto Sans Symbols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1000"/>
              <a:buFont typeface="Noto Sans Symbols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300"/>
              </a:spcBef>
              <a:spcAft>
                <a:spcPts val="200"/>
              </a:spcAft>
              <a:buClr>
                <a:srgbClr val="689C9B"/>
              </a:buClr>
              <a:buSzPts val="1000"/>
              <a:buFont typeface="Noto Sans Symbols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9" name="Google Shape;109;p19"/>
          <p:cNvSpPr txBox="1">
            <a:spLocks noGrp="1"/>
          </p:cNvSpPr>
          <p:nvPr>
            <p:ph type="body" idx="4"/>
          </p:nvPr>
        </p:nvSpPr>
        <p:spPr>
          <a:xfrm>
            <a:off x="4773168" y="2057400"/>
            <a:ext cx="3566160" cy="2468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111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689C9B"/>
              </a:buClr>
              <a:buSzPts val="1300"/>
              <a:buFont typeface="Noto Sans Symbols"/>
              <a:buChar char="▪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11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10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10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10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10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10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10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2100" algn="l" rtl="0">
              <a:lnSpc>
                <a:spcPct val="90000"/>
              </a:lnSpc>
              <a:spcBef>
                <a:spcPts val="300"/>
              </a:spcBef>
              <a:spcAft>
                <a:spcPts val="200"/>
              </a:spcAft>
              <a:buClr>
                <a:srgbClr val="689C9B"/>
              </a:buClr>
              <a:buSzPts val="10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0" name="Google Shape;110;p19"/>
          <p:cNvSpPr txBox="1">
            <a:spLocks noGrp="1"/>
          </p:cNvSpPr>
          <p:nvPr>
            <p:ph type="dt" idx="10"/>
          </p:nvPr>
        </p:nvSpPr>
        <p:spPr>
          <a:xfrm>
            <a:off x="5973318" y="4704588"/>
            <a:ext cx="245516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ftr" idx="11"/>
          </p:nvPr>
        </p:nvSpPr>
        <p:spPr>
          <a:xfrm>
            <a:off x="816102" y="4704588"/>
            <a:ext cx="4745736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2" name="Google Shape;112;p19"/>
          <p:cNvSpPr txBox="1">
            <a:spLocks noGrp="1"/>
          </p:cNvSpPr>
          <p:nvPr>
            <p:ph type="sldNum" idx="12"/>
          </p:nvPr>
        </p:nvSpPr>
        <p:spPr>
          <a:xfrm>
            <a:off x="8483346" y="4704588"/>
            <a:ext cx="48006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100" b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ctr" rtl="0">
              <a:spcBef>
                <a:spcPts val="0"/>
              </a:spcBef>
              <a:buNone/>
              <a:defRPr sz="1100" b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ctr" rtl="0">
              <a:spcBef>
                <a:spcPts val="0"/>
              </a:spcBef>
              <a:buNone/>
              <a:defRPr sz="1100" b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ctr" rtl="0">
              <a:spcBef>
                <a:spcPts val="0"/>
              </a:spcBef>
              <a:buNone/>
              <a:defRPr sz="1100" b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ctr" rtl="0">
              <a:spcBef>
                <a:spcPts val="0"/>
              </a:spcBef>
              <a:buNone/>
              <a:defRPr sz="1100" b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ctr" rtl="0">
              <a:spcBef>
                <a:spcPts val="0"/>
              </a:spcBef>
              <a:buNone/>
              <a:defRPr sz="1100" b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ctr" rtl="0">
              <a:spcBef>
                <a:spcPts val="0"/>
              </a:spcBef>
              <a:buNone/>
              <a:defRPr sz="1100" b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ctr" rtl="0">
              <a:spcBef>
                <a:spcPts val="0"/>
              </a:spcBef>
              <a:buNone/>
              <a:defRPr sz="1100" b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ctr" rtl="0">
              <a:spcBef>
                <a:spcPts val="0"/>
              </a:spcBef>
              <a:buNone/>
              <a:defRPr sz="1100" b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0"/>
          <p:cNvSpPr txBox="1">
            <a:spLocks noGrp="1"/>
          </p:cNvSpPr>
          <p:nvPr>
            <p:ph type="title"/>
          </p:nvPr>
        </p:nvSpPr>
        <p:spPr>
          <a:xfrm>
            <a:off x="802386" y="363474"/>
            <a:ext cx="7543800" cy="1207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Font typeface="Arial Black"/>
              <a:buNone/>
              <a:defRPr sz="3600" b="0" i="0" u="none" strike="noStrike" cap="none"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15" name="Google Shape;115;p20"/>
          <p:cNvSpPr txBox="1">
            <a:spLocks noGrp="1"/>
          </p:cNvSpPr>
          <p:nvPr>
            <p:ph type="dt" idx="10"/>
          </p:nvPr>
        </p:nvSpPr>
        <p:spPr>
          <a:xfrm>
            <a:off x="5973318" y="4704588"/>
            <a:ext cx="245516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6" name="Google Shape;116;p20"/>
          <p:cNvSpPr txBox="1">
            <a:spLocks noGrp="1"/>
          </p:cNvSpPr>
          <p:nvPr>
            <p:ph type="ftr" idx="11"/>
          </p:nvPr>
        </p:nvSpPr>
        <p:spPr>
          <a:xfrm>
            <a:off x="816102" y="4704588"/>
            <a:ext cx="4745736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7" name="Google Shape;117;p20"/>
          <p:cNvSpPr txBox="1">
            <a:spLocks noGrp="1"/>
          </p:cNvSpPr>
          <p:nvPr>
            <p:ph type="sldNum" idx="12"/>
          </p:nvPr>
        </p:nvSpPr>
        <p:spPr>
          <a:xfrm>
            <a:off x="8483346" y="4704588"/>
            <a:ext cx="48006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100" b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ctr" rtl="0">
              <a:spcBef>
                <a:spcPts val="0"/>
              </a:spcBef>
              <a:buNone/>
              <a:defRPr sz="1100" b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ctr" rtl="0">
              <a:spcBef>
                <a:spcPts val="0"/>
              </a:spcBef>
              <a:buNone/>
              <a:defRPr sz="1100" b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ctr" rtl="0">
              <a:spcBef>
                <a:spcPts val="0"/>
              </a:spcBef>
              <a:buNone/>
              <a:defRPr sz="1100" b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ctr" rtl="0">
              <a:spcBef>
                <a:spcPts val="0"/>
              </a:spcBef>
              <a:buNone/>
              <a:defRPr sz="1100" b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ctr" rtl="0">
              <a:spcBef>
                <a:spcPts val="0"/>
              </a:spcBef>
              <a:buNone/>
              <a:defRPr sz="1100" b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ctr" rtl="0">
              <a:spcBef>
                <a:spcPts val="0"/>
              </a:spcBef>
              <a:buNone/>
              <a:defRPr sz="1100" b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ctr" rtl="0">
              <a:spcBef>
                <a:spcPts val="0"/>
              </a:spcBef>
              <a:buNone/>
              <a:defRPr sz="1100" b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ctr" rtl="0">
              <a:spcBef>
                <a:spcPts val="0"/>
              </a:spcBef>
              <a:buNone/>
              <a:defRPr sz="1100" b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 txBox="1">
            <a:spLocks noGrp="1"/>
          </p:cNvSpPr>
          <p:nvPr>
            <p:ph type="dt" idx="10"/>
          </p:nvPr>
        </p:nvSpPr>
        <p:spPr>
          <a:xfrm>
            <a:off x="5973318" y="4704588"/>
            <a:ext cx="245516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ftr" idx="11"/>
          </p:nvPr>
        </p:nvSpPr>
        <p:spPr>
          <a:xfrm>
            <a:off x="816102" y="4704588"/>
            <a:ext cx="4745736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sldNum" idx="12"/>
          </p:nvPr>
        </p:nvSpPr>
        <p:spPr>
          <a:xfrm>
            <a:off x="8483346" y="4704588"/>
            <a:ext cx="48006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100" b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ctr" rtl="0">
              <a:spcBef>
                <a:spcPts val="0"/>
              </a:spcBef>
              <a:buNone/>
              <a:defRPr sz="1100" b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ctr" rtl="0">
              <a:spcBef>
                <a:spcPts val="0"/>
              </a:spcBef>
              <a:buNone/>
              <a:defRPr sz="1100" b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ctr" rtl="0">
              <a:spcBef>
                <a:spcPts val="0"/>
              </a:spcBef>
              <a:buNone/>
              <a:defRPr sz="1100" b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ctr" rtl="0">
              <a:spcBef>
                <a:spcPts val="0"/>
              </a:spcBef>
              <a:buNone/>
              <a:defRPr sz="1100" b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ctr" rtl="0">
              <a:spcBef>
                <a:spcPts val="0"/>
              </a:spcBef>
              <a:buNone/>
              <a:defRPr sz="1100" b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ctr" rtl="0">
              <a:spcBef>
                <a:spcPts val="0"/>
              </a:spcBef>
              <a:buNone/>
              <a:defRPr sz="1100" b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ctr" rtl="0">
              <a:spcBef>
                <a:spcPts val="0"/>
              </a:spcBef>
              <a:buNone/>
              <a:defRPr sz="1100" b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ctr" rtl="0">
              <a:spcBef>
                <a:spcPts val="0"/>
              </a:spcBef>
              <a:buNone/>
              <a:defRPr sz="1100" b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2"/>
          <p:cNvSpPr/>
          <p:nvPr/>
        </p:nvSpPr>
        <p:spPr>
          <a:xfrm>
            <a:off x="6227805" y="0"/>
            <a:ext cx="2916194" cy="5143499"/>
          </a:xfrm>
          <a:prstGeom prst="rect">
            <a:avLst/>
          </a:prstGeom>
          <a:blipFill rotWithShape="1">
            <a:blip r:embed="rId2">
              <a:alphaModFix amt="60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22"/>
          <p:cNvSpPr txBox="1">
            <a:spLocks noGrp="1"/>
          </p:cNvSpPr>
          <p:nvPr>
            <p:ph type="title"/>
          </p:nvPr>
        </p:nvSpPr>
        <p:spPr>
          <a:xfrm>
            <a:off x="6412230" y="514350"/>
            <a:ext cx="2400300" cy="1303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 Black"/>
              <a:buNone/>
              <a:defRPr sz="2400" b="0" i="0" u="none" strike="noStrike" cap="none"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25" name="Google Shape;125;p22"/>
          <p:cNvSpPr txBox="1">
            <a:spLocks noGrp="1"/>
          </p:cNvSpPr>
          <p:nvPr>
            <p:ph type="body" idx="1"/>
          </p:nvPr>
        </p:nvSpPr>
        <p:spPr>
          <a:xfrm>
            <a:off x="628650" y="514350"/>
            <a:ext cx="5033772" cy="3765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111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689C9B"/>
              </a:buClr>
              <a:buSzPts val="1300"/>
              <a:buFont typeface="Noto Sans Symbols"/>
              <a:buChar char="▪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11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10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10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10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10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10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10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2100" algn="l" rtl="0">
              <a:lnSpc>
                <a:spcPct val="90000"/>
              </a:lnSpc>
              <a:spcBef>
                <a:spcPts val="300"/>
              </a:spcBef>
              <a:spcAft>
                <a:spcPts val="200"/>
              </a:spcAft>
              <a:buClr>
                <a:srgbClr val="689C9B"/>
              </a:buClr>
              <a:buSzPts val="10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body" idx="2"/>
          </p:nvPr>
        </p:nvSpPr>
        <p:spPr>
          <a:xfrm>
            <a:off x="6412230" y="1817370"/>
            <a:ext cx="2400300" cy="2468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89C9B"/>
              </a:buClr>
              <a:buSzPts val="900"/>
              <a:buFont typeface="Noto Sans Symbols"/>
              <a:buNone/>
              <a:defRPr sz="1100" b="0" i="0" u="none" strike="noStrike" cap="none">
                <a:solidFill>
                  <a:srgbClr val="44696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800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600"/>
              <a:buFont typeface="Noto Sans Symbols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600"/>
              <a:buFont typeface="Noto Sans Symbols"/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600"/>
              <a:buFont typeface="Noto Sans Symbols"/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600"/>
              <a:buFont typeface="Noto Sans Symbols"/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600"/>
              <a:buFont typeface="Noto Sans Symbols"/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600"/>
              <a:buFont typeface="Noto Sans Symbols"/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300"/>
              </a:spcBef>
              <a:spcAft>
                <a:spcPts val="200"/>
              </a:spcAft>
              <a:buClr>
                <a:srgbClr val="689C9B"/>
              </a:buClr>
              <a:buSzPts val="600"/>
              <a:buFont typeface="Noto Sans Symbols"/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dt" idx="10"/>
          </p:nvPr>
        </p:nvSpPr>
        <p:spPr>
          <a:xfrm>
            <a:off x="5973318" y="4704588"/>
            <a:ext cx="245516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ftr" idx="11"/>
          </p:nvPr>
        </p:nvSpPr>
        <p:spPr>
          <a:xfrm>
            <a:off x="816102" y="4704588"/>
            <a:ext cx="4745736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129" name="Google Shape;129;p22"/>
          <p:cNvGrpSpPr/>
          <p:nvPr/>
        </p:nvGrpSpPr>
        <p:grpSpPr>
          <a:xfrm>
            <a:off x="8551294" y="4672261"/>
            <a:ext cx="342900" cy="342900"/>
            <a:chOff x="11361456" y="6195813"/>
            <a:chExt cx="548640" cy="548640"/>
          </a:xfrm>
        </p:grpSpPr>
        <p:sp>
          <p:nvSpPr>
            <p:cNvPr id="130" name="Google Shape;130;p22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3">
                <a:alphaModFix/>
              </a:blip>
              <a:tile tx="50800" ty="0" sx="85000" sy="85000" flip="none" algn="tl"/>
            </a:blip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2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2" name="Google Shape;132;p22"/>
          <p:cNvSpPr txBox="1">
            <a:spLocks noGrp="1"/>
          </p:cNvSpPr>
          <p:nvPr>
            <p:ph type="sldNum" idx="12"/>
          </p:nvPr>
        </p:nvSpPr>
        <p:spPr>
          <a:xfrm>
            <a:off x="8483346" y="4704588"/>
            <a:ext cx="48006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100" b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ctr" rtl="0">
              <a:spcBef>
                <a:spcPts val="0"/>
              </a:spcBef>
              <a:buNone/>
              <a:defRPr sz="1100" b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ctr" rtl="0">
              <a:spcBef>
                <a:spcPts val="0"/>
              </a:spcBef>
              <a:buNone/>
              <a:defRPr sz="1100" b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ctr" rtl="0">
              <a:spcBef>
                <a:spcPts val="0"/>
              </a:spcBef>
              <a:buNone/>
              <a:defRPr sz="1100" b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ctr" rtl="0">
              <a:spcBef>
                <a:spcPts val="0"/>
              </a:spcBef>
              <a:buNone/>
              <a:defRPr sz="1100" b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ctr" rtl="0">
              <a:spcBef>
                <a:spcPts val="0"/>
              </a:spcBef>
              <a:buNone/>
              <a:defRPr sz="1100" b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ctr" rtl="0">
              <a:spcBef>
                <a:spcPts val="0"/>
              </a:spcBef>
              <a:buNone/>
              <a:defRPr sz="1100" b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ctr" rtl="0">
              <a:spcBef>
                <a:spcPts val="0"/>
              </a:spcBef>
              <a:buNone/>
              <a:defRPr sz="1100" b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ctr" rtl="0">
              <a:spcBef>
                <a:spcPts val="0"/>
              </a:spcBef>
              <a:buNone/>
              <a:defRPr sz="1100" b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802386" y="363474"/>
            <a:ext cx="7543800" cy="1207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Font typeface="Arial Black"/>
              <a:buNone/>
              <a:defRPr sz="3600" b="0" i="0" u="none" strike="noStrike" cap="none"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802386" y="1591056"/>
            <a:ext cx="7543800" cy="3038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111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689C9B"/>
              </a:buClr>
              <a:buSzPts val="1300"/>
              <a:buFont typeface="Noto Sans Symbols"/>
              <a:buChar char="▪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11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10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10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10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10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10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21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689C9B"/>
              </a:buClr>
              <a:buSzPts val="10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2100" algn="l" rtl="0">
              <a:lnSpc>
                <a:spcPct val="90000"/>
              </a:lnSpc>
              <a:spcBef>
                <a:spcPts val="300"/>
              </a:spcBef>
              <a:spcAft>
                <a:spcPts val="200"/>
              </a:spcAft>
              <a:buClr>
                <a:srgbClr val="689C9B"/>
              </a:buClr>
              <a:buSzPts val="10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5973318" y="4704588"/>
            <a:ext cx="245516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816102" y="4704588"/>
            <a:ext cx="4745736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55" name="Google Shape;55;p13"/>
          <p:cNvGrpSpPr/>
          <p:nvPr/>
        </p:nvGrpSpPr>
        <p:grpSpPr>
          <a:xfrm>
            <a:off x="8551294" y="4672261"/>
            <a:ext cx="342900" cy="342900"/>
            <a:chOff x="11361456" y="6195813"/>
            <a:chExt cx="548640" cy="548640"/>
          </a:xfrm>
        </p:grpSpPr>
        <p:sp>
          <p:nvSpPr>
            <p:cNvPr id="56" name="Google Shape;56;p13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13">
                <a:alphaModFix/>
              </a:blip>
              <a:tile tx="50800" ty="0" sx="85000" sy="85000" flip="none" algn="tl"/>
            </a:blip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13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" name="Google Shape;58;p13"/>
          <p:cNvSpPr txBox="1">
            <a:spLocks noGrp="1"/>
          </p:cNvSpPr>
          <p:nvPr>
            <p:ph type="sldNum" idx="12"/>
          </p:nvPr>
        </p:nvSpPr>
        <p:spPr>
          <a:xfrm>
            <a:off x="8483346" y="4704588"/>
            <a:ext cx="48006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RkMd0JC-Q0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hyperlink" Target="http://www.youtube.com/watch?v=lRkMd0JC-Q0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5"/>
          <p:cNvSpPr txBox="1">
            <a:spLocks noGrp="1"/>
          </p:cNvSpPr>
          <p:nvPr>
            <p:ph type="ctrTitle"/>
          </p:nvPr>
        </p:nvSpPr>
        <p:spPr>
          <a:xfrm>
            <a:off x="788670" y="1074167"/>
            <a:ext cx="7475220" cy="2276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400"/>
              <a:buFont typeface="Arial Black"/>
              <a:buNone/>
            </a:pPr>
            <a:r>
              <a:rPr lang="en" sz="5400" b="0" i="0" u="none" strike="noStrike" cap="none" dirty="0">
                <a:latin typeface="Arial Black"/>
                <a:ea typeface="Arial Black"/>
                <a:cs typeface="Arial Black"/>
                <a:sym typeface="Arial Black"/>
              </a:rPr>
              <a:t>La </a:t>
            </a:r>
            <a:r>
              <a:rPr lang="en" sz="5400" b="0" i="0" u="none" strike="noStrike" cap="none" dirty="0" smtClean="0">
                <a:latin typeface="Arial Black"/>
                <a:ea typeface="Arial Black"/>
                <a:cs typeface="Arial Black"/>
                <a:sym typeface="Arial Black"/>
              </a:rPr>
              <a:t>Vie Facile</a:t>
            </a:r>
            <a:endParaRPr sz="5400" b="0" i="0" u="none" strike="noStrike" cap="none" dirty="0"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3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5492" r="15491"/>
          <a:stretch/>
        </p:blipFill>
        <p:spPr>
          <a:xfrm>
            <a:off x="0" y="0"/>
            <a:ext cx="6227805" cy="5143500"/>
          </a:xfrm>
          <a:prstGeom prst="rect">
            <a:avLst/>
          </a:prstGeom>
          <a:solidFill>
            <a:srgbClr val="DDD8D8"/>
          </a:solidFill>
          <a:ln>
            <a:noFill/>
          </a:ln>
        </p:spPr>
      </p:pic>
      <p:sp>
        <p:nvSpPr>
          <p:cNvPr id="227" name="Google Shape;227;p33"/>
          <p:cNvSpPr txBox="1"/>
          <p:nvPr/>
        </p:nvSpPr>
        <p:spPr>
          <a:xfrm>
            <a:off x="6450476" y="1036057"/>
            <a:ext cx="2323807" cy="1205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 smtClean="0">
                <a:solidFill>
                  <a:schemeClr val="tx1"/>
                </a:solidFill>
              </a:rPr>
              <a:t>Toutes les nuits</a:t>
            </a:r>
            <a:r>
              <a:rPr lang="en" sz="2400" dirty="0" smtClean="0">
                <a:solidFill>
                  <a:schemeClr val="tx1"/>
                </a:solidFill>
                <a:sym typeface="Arial"/>
              </a:rPr>
              <a:t> –every night</a:t>
            </a:r>
            <a:endParaRPr sz="2400" dirty="0">
              <a:solidFill>
                <a:schemeClr val="tx1"/>
              </a:solidFill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34"/>
          <p:cNvPicPr preferRelativeResize="0">
            <a:picLocks noGrp="1"/>
          </p:cNvPicPr>
          <p:nvPr>
            <p:ph type="pic" idx="4294967295"/>
          </p:nvPr>
        </p:nvPicPr>
        <p:blipFill rotWithShape="1">
          <a:blip r:embed="rId3">
            <a:alphaModFix/>
          </a:blip>
          <a:srcRect l="15039" r="15039"/>
          <a:stretch/>
        </p:blipFill>
        <p:spPr>
          <a:xfrm>
            <a:off x="1524000" y="0"/>
            <a:ext cx="6227763" cy="5143500"/>
          </a:xfrm>
          <a:prstGeom prst="rect">
            <a:avLst/>
          </a:prstGeom>
          <a:solidFill>
            <a:srgbClr val="DDD8D8"/>
          </a:solidFill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3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6280" r="16280"/>
          <a:stretch/>
        </p:blipFill>
        <p:spPr>
          <a:xfrm>
            <a:off x="0" y="0"/>
            <a:ext cx="6227805" cy="5143500"/>
          </a:xfrm>
          <a:prstGeom prst="rect">
            <a:avLst/>
          </a:prstGeom>
          <a:solidFill>
            <a:srgbClr val="DDD8D8"/>
          </a:solidFill>
          <a:ln>
            <a:noFill/>
          </a:ln>
        </p:spPr>
      </p:pic>
      <p:sp>
        <p:nvSpPr>
          <p:cNvPr id="239" name="Google Shape;239;p35"/>
          <p:cNvSpPr txBox="1">
            <a:spLocks noGrp="1"/>
          </p:cNvSpPr>
          <p:nvPr>
            <p:ph type="body" idx="1"/>
          </p:nvPr>
        </p:nvSpPr>
        <p:spPr>
          <a:xfrm>
            <a:off x="6443882" y="991772"/>
            <a:ext cx="2400300" cy="3455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89C9B"/>
              </a:buClr>
              <a:buSzPts val="2000"/>
              <a:buFont typeface="Noto Sans Symbols"/>
              <a:buNone/>
            </a:pPr>
            <a:r>
              <a:rPr lang="en-US" sz="24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Les </a:t>
            </a:r>
            <a:r>
              <a:rPr lang="en-US" sz="2400" b="0" i="0" u="none" strike="noStrike" cap="none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jeux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videos – video games</a:t>
            </a:r>
            <a:endParaRPr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8" r="19398"/>
          <a:stretch>
            <a:fillRect/>
          </a:stretch>
        </p:blipFill>
        <p:spPr>
          <a:xfrm>
            <a:off x="1510453" y="0"/>
            <a:ext cx="6227763" cy="5143500"/>
          </a:xfrm>
        </p:spPr>
      </p:pic>
    </p:spTree>
    <p:extLst>
      <p:ext uri="{BB962C8B-B14F-4D97-AF65-F5344CB8AC3E}">
        <p14:creationId xmlns:p14="http://schemas.microsoft.com/office/powerpoint/2010/main" val="76338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3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5291" r="15290"/>
          <a:stretch/>
        </p:blipFill>
        <p:spPr>
          <a:xfrm>
            <a:off x="0" y="0"/>
            <a:ext cx="6227805" cy="5143500"/>
          </a:xfrm>
          <a:prstGeom prst="rect">
            <a:avLst/>
          </a:prstGeom>
          <a:solidFill>
            <a:srgbClr val="DDD8D8"/>
          </a:solidFill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631094" y="1144693"/>
            <a:ext cx="2357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Chaque</a:t>
            </a:r>
            <a:r>
              <a:rPr lang="en-US" sz="2400" dirty="0" smtClean="0"/>
              <a:t> - each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3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4731" r="14730"/>
          <a:stretch/>
        </p:blipFill>
        <p:spPr>
          <a:xfrm>
            <a:off x="0" y="0"/>
            <a:ext cx="6227805" cy="5143500"/>
          </a:xfrm>
          <a:prstGeom prst="rect">
            <a:avLst/>
          </a:prstGeom>
          <a:solidFill>
            <a:srgbClr val="DDD8D8"/>
          </a:solidFill>
          <a:ln>
            <a:noFill/>
          </a:ln>
        </p:spPr>
      </p:pic>
      <p:sp>
        <p:nvSpPr>
          <p:cNvPr id="257" name="Google Shape;257;p38"/>
          <p:cNvSpPr txBox="1">
            <a:spLocks noGrp="1"/>
          </p:cNvSpPr>
          <p:nvPr>
            <p:ph type="body" idx="1"/>
          </p:nvPr>
        </p:nvSpPr>
        <p:spPr>
          <a:xfrm>
            <a:off x="6417506" y="73855"/>
            <a:ext cx="2400300" cy="453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89C9B"/>
              </a:buClr>
              <a:buSzPts val="1900"/>
              <a:buFont typeface="Noto Sans Symbols"/>
              <a:buNone/>
            </a:pPr>
            <a:endParaRPr lang="en-US" sz="2400" b="0" i="0" u="none" strike="noStrike" cap="none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89C9B"/>
              </a:buClr>
              <a:buSzPts val="1900"/>
              <a:buFont typeface="Noto Sans Symbols"/>
              <a:buNone/>
            </a:pPr>
            <a:endParaRPr lang="en-US" sz="24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89C9B"/>
              </a:buClr>
              <a:buSzPts val="1900"/>
              <a:buFont typeface="Noto Sans Symbols"/>
              <a:buNone/>
            </a:pPr>
            <a:endParaRPr lang="en-US" sz="2400" b="0" i="0" u="none" strike="noStrike" cap="none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89C9B"/>
              </a:buClr>
              <a:buSzPts val="1900"/>
              <a:buFont typeface="Noto Sans Symbols"/>
              <a:buNone/>
            </a:pPr>
            <a:r>
              <a:rPr lang="en-US" sz="2400" b="0" i="0" u="none" strike="noStrike" cap="none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Paresseux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/ </a:t>
            </a:r>
            <a:r>
              <a:rPr lang="en-US" sz="2400" b="0" i="0" u="none" strike="noStrike" cap="none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paresseuse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– lazy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89C9B"/>
              </a:buClr>
              <a:buSzPts val="1900"/>
              <a:buFont typeface="Noto Sans Symbols"/>
              <a:buNone/>
            </a:pPr>
            <a:endParaRPr lang="en-US" sz="24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89C9B"/>
              </a:buClr>
              <a:buSzPts val="1900"/>
              <a:buFont typeface="Noto Sans Symbols"/>
              <a:buNone/>
            </a:pPr>
            <a:r>
              <a:rPr lang="en-US" sz="2400" b="0" i="0" u="none" strike="noStrike" cap="none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Utilise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- use</a:t>
            </a:r>
            <a:endParaRPr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39"/>
          <p:cNvPicPr preferRelativeResize="0">
            <a:picLocks noGrp="1"/>
          </p:cNvPicPr>
          <p:nvPr>
            <p:ph type="pic" idx="4294967295"/>
          </p:nvPr>
        </p:nvPicPr>
        <p:blipFill rotWithShape="1">
          <a:blip r:embed="rId3">
            <a:alphaModFix/>
          </a:blip>
          <a:srcRect l="15572" r="15573"/>
          <a:stretch/>
        </p:blipFill>
        <p:spPr>
          <a:xfrm>
            <a:off x="1520931" y="0"/>
            <a:ext cx="6227762" cy="5143500"/>
          </a:xfrm>
          <a:prstGeom prst="rect">
            <a:avLst/>
          </a:prstGeom>
          <a:solidFill>
            <a:srgbClr val="DDD8D8"/>
          </a:solidFill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0"/>
          <p:cNvSpPr txBox="1">
            <a:spLocks noGrp="1"/>
          </p:cNvSpPr>
          <p:nvPr>
            <p:ph type="body" idx="1"/>
          </p:nvPr>
        </p:nvSpPr>
        <p:spPr>
          <a:xfrm>
            <a:off x="6475534" y="1456006"/>
            <a:ext cx="2400300" cy="2236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89C9B"/>
              </a:buClr>
              <a:buSzPts val="2000"/>
              <a:buFont typeface="Noto Sans Symbols"/>
              <a:buNone/>
            </a:pPr>
            <a:r>
              <a:rPr lang="en-US" sz="24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Link to the movie – 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89C9B"/>
              </a:buClr>
              <a:buSzPts val="2000"/>
              <a:buFont typeface="Noto Sans Symbols"/>
              <a:buNone/>
            </a:pPr>
            <a:endParaRPr lang="en-US" sz="2400" dirty="0">
              <a:solidFill>
                <a:schemeClr val="dk1"/>
              </a:solidFill>
            </a:endParaRPr>
          </a:p>
          <a:p>
            <a:pPr marL="0" lvl="0" indent="0">
              <a:lnSpc>
                <a:spcPct val="90000"/>
              </a:lnSpc>
              <a:spcBef>
                <a:spcPts val="0"/>
              </a:spcBef>
              <a:buSzPts val="2000"/>
            </a:pPr>
            <a:r>
              <a:rPr lang="en-US" sz="2400" dirty="0">
                <a:solidFill>
                  <a:schemeClr val="dk1"/>
                </a:solidFill>
                <a:hlinkClick r:id="rId3"/>
              </a:rPr>
              <a:t>https://</a:t>
            </a:r>
            <a:r>
              <a:rPr lang="en-US" sz="2400" dirty="0" smtClean="0">
                <a:solidFill>
                  <a:schemeClr val="dk1"/>
                </a:solidFill>
                <a:hlinkClick r:id="rId3"/>
              </a:rPr>
              <a:t>www.youtube.com/watch?v=lRkMd0JC-Q0</a:t>
            </a:r>
            <a:endParaRPr lang="en-US" sz="2400" dirty="0" smtClean="0">
              <a:solidFill>
                <a:schemeClr val="dk1"/>
              </a:solidFill>
            </a:endParaRPr>
          </a:p>
          <a:p>
            <a:pPr marL="0" lvl="0" indent="0">
              <a:lnSpc>
                <a:spcPct val="90000"/>
              </a:lnSpc>
              <a:spcBef>
                <a:spcPts val="0"/>
              </a:spcBef>
              <a:buSzPts val="2000"/>
            </a:pPr>
            <a:endParaRPr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2" name="Google Shape;272;p40" title="THE EASY LIFE   LA VIDA FÁCIL    Corto Animado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52400"/>
            <a:ext cx="6225650" cy="466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3" r="15893"/>
          <a:stretch>
            <a:fillRect/>
          </a:stretch>
        </p:blipFill>
        <p:spPr/>
      </p:pic>
      <p:sp>
        <p:nvSpPr>
          <p:cNvPr id="7" name="TextBox 6"/>
          <p:cNvSpPr txBox="1"/>
          <p:nvPr/>
        </p:nvSpPr>
        <p:spPr>
          <a:xfrm>
            <a:off x="6631093" y="1036320"/>
            <a:ext cx="2594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Vivante</a:t>
            </a:r>
            <a:r>
              <a:rPr lang="en-US" sz="2400" dirty="0" smtClean="0"/>
              <a:t> - alive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3064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319521" y="1036320"/>
            <a:ext cx="2905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Humaine</a:t>
            </a:r>
            <a:r>
              <a:rPr lang="en-US" sz="2400" dirty="0" smtClean="0"/>
              <a:t> - human</a:t>
            </a:r>
            <a:endParaRPr lang="en-US" sz="2400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5" r="102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7795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oogle Shape;155;p26"/>
          <p:cNvGrpSpPr/>
          <p:nvPr/>
        </p:nvGrpSpPr>
        <p:grpSpPr>
          <a:xfrm>
            <a:off x="8551294" y="4672261"/>
            <a:ext cx="342900" cy="342900"/>
            <a:chOff x="11361456" y="6195813"/>
            <a:chExt cx="548640" cy="548640"/>
          </a:xfrm>
        </p:grpSpPr>
        <p:sp>
          <p:nvSpPr>
            <p:cNvPr id="156" name="Google Shape;156;p26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3">
                <a:alphaModFix/>
              </a:blip>
              <a:tile tx="50800" ty="0" sx="85000" sy="85000" flip="none" algn="tl"/>
            </a:blip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6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8" name="Google Shape;158;p2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l="33265" r="4265" b="-1"/>
          <a:stretch/>
        </p:blipFill>
        <p:spPr>
          <a:xfrm>
            <a:off x="2507" y="8"/>
            <a:ext cx="5661692" cy="5143493"/>
          </a:xfrm>
          <a:prstGeom prst="rect">
            <a:avLst/>
          </a:prstGeom>
          <a:solidFill>
            <a:srgbClr val="DDD8D8"/>
          </a:solidFill>
          <a:ln>
            <a:noFill/>
          </a:ln>
        </p:spPr>
      </p:pic>
      <p:sp>
        <p:nvSpPr>
          <p:cNvPr id="159" name="Google Shape;159;p26"/>
          <p:cNvSpPr/>
          <p:nvPr/>
        </p:nvSpPr>
        <p:spPr>
          <a:xfrm>
            <a:off x="5664199" y="0"/>
            <a:ext cx="3479801" cy="5143499"/>
          </a:xfrm>
          <a:prstGeom prst="rect">
            <a:avLst/>
          </a:prstGeom>
          <a:blipFill rotWithShape="1">
            <a:blip r:embed="rId5">
              <a:alphaModFix amt="60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26"/>
          <p:cNvSpPr txBox="1">
            <a:spLocks noGrp="1"/>
          </p:cNvSpPr>
          <p:nvPr>
            <p:ph type="body" idx="1"/>
          </p:nvPr>
        </p:nvSpPr>
        <p:spPr>
          <a:xfrm>
            <a:off x="5972810" y="721766"/>
            <a:ext cx="2862581" cy="3950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buSzPts val="2600"/>
            </a:pPr>
            <a:r>
              <a:rPr lang="en-US" sz="3200" dirty="0" smtClean="0">
                <a:solidFill>
                  <a:schemeClr val="dk1"/>
                </a:solidFill>
              </a:rPr>
              <a:t>Les devoirs – homework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SzPts val="2600"/>
            </a:pPr>
            <a:endParaRPr lang="en-US" sz="3200" dirty="0">
              <a:solidFill>
                <a:schemeClr val="dk1"/>
              </a:solidFill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buSzPts val="2600"/>
            </a:pPr>
            <a:r>
              <a:rPr lang="en-US" sz="3200" dirty="0" err="1" smtClean="0">
                <a:solidFill>
                  <a:schemeClr val="dk1"/>
                </a:solidFill>
              </a:rPr>
              <a:t>Voudrait</a:t>
            </a:r>
            <a:r>
              <a:rPr lang="en-US" sz="3200" dirty="0" smtClean="0">
                <a:solidFill>
                  <a:schemeClr val="dk1"/>
                </a:solidFill>
              </a:rPr>
              <a:t> – would like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SzPts val="2600"/>
            </a:pPr>
            <a:endParaRPr lang="en-US" sz="32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89C9B"/>
              </a:buClr>
              <a:buSzPts val="2600"/>
              <a:buFont typeface="Noto Sans Symbols"/>
              <a:buNone/>
            </a:pPr>
            <a:endParaRPr sz="3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1" name="Google Shape;161;p26"/>
          <p:cNvGrpSpPr/>
          <p:nvPr/>
        </p:nvGrpSpPr>
        <p:grpSpPr>
          <a:xfrm>
            <a:off x="8551294" y="4672261"/>
            <a:ext cx="342900" cy="342900"/>
            <a:chOff x="11361456" y="6195813"/>
            <a:chExt cx="548640" cy="548640"/>
          </a:xfrm>
        </p:grpSpPr>
        <p:sp>
          <p:nvSpPr>
            <p:cNvPr id="162" name="Google Shape;162;p26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3">
                <a:alphaModFix/>
              </a:blip>
              <a:tile tx="50800" ty="0" sx="85000" sy="85000" flip="none" algn="tl"/>
            </a:blip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None/>
              </a:pPr>
              <a:endParaRPr sz="1500" b="1" i="0" u="none" strike="noStrike" cap="none">
                <a:solidFill>
                  <a:srgbClr val="FFFFFF"/>
                </a:solidFill>
                <a:latin typeface="Rokkitt ExtraBold"/>
                <a:ea typeface="Rokkitt ExtraBold"/>
                <a:cs typeface="Rokkitt ExtraBold"/>
                <a:sym typeface="Rokkitt ExtraBold"/>
              </a:endParaRPr>
            </a:p>
          </p:txBody>
        </p:sp>
        <p:sp>
          <p:nvSpPr>
            <p:cNvPr id="163" name="Google Shape;163;p26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58" b="24458"/>
          <a:stretch>
            <a:fillRect/>
          </a:stretch>
        </p:blipFill>
        <p:spPr>
          <a:xfrm>
            <a:off x="1530774" y="67734"/>
            <a:ext cx="6227763" cy="5143500"/>
          </a:xfrm>
        </p:spPr>
      </p:pic>
    </p:spTree>
    <p:extLst>
      <p:ext uri="{BB962C8B-B14F-4D97-AF65-F5344CB8AC3E}">
        <p14:creationId xmlns:p14="http://schemas.microsoft.com/office/powerpoint/2010/main" val="3864109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3465" y="1090506"/>
            <a:ext cx="3732107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2000" dirty="0" smtClean="0"/>
              <a:t>La vie - life</a:t>
            </a:r>
          </a:p>
          <a:p>
            <a:r>
              <a:rPr lang="en-US" sz="2000" dirty="0" smtClean="0"/>
              <a:t>Les devoirs - homework</a:t>
            </a:r>
            <a:endParaRPr lang="en-US" sz="2000" dirty="0"/>
          </a:p>
          <a:p>
            <a:r>
              <a:rPr lang="en-US" sz="2000" dirty="0" err="1" smtClean="0"/>
              <a:t>Voudrait</a:t>
            </a:r>
            <a:r>
              <a:rPr lang="en-US" sz="2000" dirty="0" smtClean="0"/>
              <a:t> – would like</a:t>
            </a:r>
          </a:p>
          <a:p>
            <a:r>
              <a:rPr lang="en-US" sz="2000" dirty="0" err="1" smtClean="0"/>
              <a:t>Une</a:t>
            </a:r>
            <a:r>
              <a:rPr lang="en-US" sz="2000" dirty="0" smtClean="0"/>
              <a:t> </a:t>
            </a:r>
            <a:r>
              <a:rPr lang="en-US" sz="2000" dirty="0" err="1" smtClean="0"/>
              <a:t>poupée</a:t>
            </a:r>
            <a:r>
              <a:rPr lang="en-US" sz="2000" dirty="0" smtClean="0"/>
              <a:t> - doll</a:t>
            </a:r>
            <a:endParaRPr lang="en-US" sz="2000" dirty="0"/>
          </a:p>
          <a:p>
            <a:r>
              <a:rPr lang="en-US" sz="2000" dirty="0" err="1"/>
              <a:t>É</a:t>
            </a:r>
            <a:r>
              <a:rPr lang="en-US" sz="2000" dirty="0" err="1" smtClean="0"/>
              <a:t>crire</a:t>
            </a:r>
            <a:r>
              <a:rPr lang="en-US" sz="2000" dirty="0" smtClean="0"/>
              <a:t> – to write</a:t>
            </a:r>
          </a:p>
          <a:p>
            <a:r>
              <a:rPr lang="en-US" sz="2000" dirty="0" err="1" smtClean="0"/>
              <a:t>Contente</a:t>
            </a:r>
            <a:r>
              <a:rPr lang="en-US" sz="2000" dirty="0" smtClean="0"/>
              <a:t> - happy</a:t>
            </a:r>
            <a:endParaRPr lang="en-US" sz="2000" dirty="0"/>
          </a:p>
          <a:p>
            <a:r>
              <a:rPr lang="en-US" sz="2000" dirty="0" smtClean="0"/>
              <a:t>Parfaits - perfect</a:t>
            </a:r>
          </a:p>
          <a:p>
            <a:r>
              <a:rPr lang="en-US" sz="2000" dirty="0" err="1" smtClean="0"/>
              <a:t>Va</a:t>
            </a:r>
            <a:r>
              <a:rPr lang="en-US" sz="2000" dirty="0" smtClean="0"/>
              <a:t> – go</a:t>
            </a:r>
          </a:p>
          <a:p>
            <a:r>
              <a:rPr lang="en-US" sz="2000" dirty="0" err="1"/>
              <a:t>Apprendre</a:t>
            </a:r>
            <a:r>
              <a:rPr lang="en-US" sz="2000" dirty="0"/>
              <a:t> – to learn</a:t>
            </a:r>
          </a:p>
          <a:p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4700694" y="1266613"/>
            <a:ext cx="419269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Grandir</a:t>
            </a:r>
            <a:r>
              <a:rPr lang="en-US" sz="2000" dirty="0" smtClean="0"/>
              <a:t> </a:t>
            </a:r>
            <a:r>
              <a:rPr lang="en-US" sz="2000" dirty="0"/>
              <a:t>– to grow</a:t>
            </a:r>
          </a:p>
          <a:p>
            <a:r>
              <a:rPr lang="en-US" sz="2000" dirty="0" err="1"/>
              <a:t>Toutes</a:t>
            </a:r>
            <a:r>
              <a:rPr lang="en-US" sz="2000" dirty="0"/>
              <a:t> les </a:t>
            </a:r>
            <a:r>
              <a:rPr lang="en-US" sz="2000" dirty="0" err="1"/>
              <a:t>nuits</a:t>
            </a:r>
            <a:r>
              <a:rPr lang="en-US" sz="2000" dirty="0"/>
              <a:t> – every night</a:t>
            </a:r>
          </a:p>
          <a:p>
            <a:r>
              <a:rPr lang="en-US" sz="2000" dirty="0"/>
              <a:t>Les </a:t>
            </a:r>
            <a:r>
              <a:rPr lang="en-US" sz="2000" dirty="0" err="1"/>
              <a:t>jeux</a:t>
            </a:r>
            <a:r>
              <a:rPr lang="en-US" sz="2000" dirty="0"/>
              <a:t> video – video games</a:t>
            </a:r>
          </a:p>
          <a:p>
            <a:r>
              <a:rPr lang="en-US" sz="2000" dirty="0" err="1"/>
              <a:t>Chaque</a:t>
            </a:r>
            <a:r>
              <a:rPr lang="en-US" sz="2000" dirty="0"/>
              <a:t> - each</a:t>
            </a:r>
          </a:p>
          <a:p>
            <a:r>
              <a:rPr lang="en-US" sz="2000" dirty="0" err="1"/>
              <a:t>Paresseux</a:t>
            </a:r>
            <a:r>
              <a:rPr lang="en-US" sz="2000" dirty="0"/>
              <a:t>/</a:t>
            </a:r>
            <a:r>
              <a:rPr lang="en-US" sz="2000" dirty="0" err="1"/>
              <a:t>paresseuse</a:t>
            </a:r>
            <a:r>
              <a:rPr lang="en-US" sz="2000" dirty="0"/>
              <a:t> - lazy</a:t>
            </a:r>
          </a:p>
          <a:p>
            <a:r>
              <a:rPr lang="en-US" sz="2000" dirty="0" err="1"/>
              <a:t>Utilise</a:t>
            </a:r>
            <a:r>
              <a:rPr lang="en-US" sz="2000" dirty="0"/>
              <a:t> -use</a:t>
            </a:r>
          </a:p>
          <a:p>
            <a:r>
              <a:rPr lang="en-US" sz="2000" dirty="0" err="1"/>
              <a:t>Vivante</a:t>
            </a:r>
            <a:r>
              <a:rPr lang="en-US" sz="2000" dirty="0"/>
              <a:t> - alive</a:t>
            </a:r>
          </a:p>
          <a:p>
            <a:r>
              <a:rPr lang="en-US" sz="2000" dirty="0" err="1"/>
              <a:t>Humaine</a:t>
            </a:r>
            <a:r>
              <a:rPr lang="en-US" sz="2000" dirty="0"/>
              <a:t> - human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865120" y="290287"/>
            <a:ext cx="249936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/>
              <a:t>Vocabulaire</a:t>
            </a:r>
            <a:endParaRPr lang="en-US" sz="3200" b="1" u="sn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0108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oogle Shape;168;p27"/>
          <p:cNvGrpSpPr/>
          <p:nvPr/>
        </p:nvGrpSpPr>
        <p:grpSpPr>
          <a:xfrm>
            <a:off x="8551294" y="4672261"/>
            <a:ext cx="342900" cy="342900"/>
            <a:chOff x="11361456" y="6195813"/>
            <a:chExt cx="548640" cy="548640"/>
          </a:xfrm>
        </p:grpSpPr>
        <p:sp>
          <p:nvSpPr>
            <p:cNvPr id="169" name="Google Shape;169;p2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3">
                <a:alphaModFix/>
              </a:blip>
              <a:tile tx="50800" ty="0" sx="85000" sy="85000" flip="none" algn="tl"/>
            </a:blip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7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71" name="Google Shape;171;p27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l="17798" r="17534"/>
          <a:stretch/>
        </p:blipFill>
        <p:spPr>
          <a:xfrm>
            <a:off x="2507" y="8"/>
            <a:ext cx="5661692" cy="5143493"/>
          </a:xfrm>
          <a:prstGeom prst="rect">
            <a:avLst/>
          </a:prstGeom>
          <a:solidFill>
            <a:srgbClr val="DDD8D8"/>
          </a:solidFill>
          <a:ln>
            <a:noFill/>
          </a:ln>
        </p:spPr>
      </p:pic>
      <p:sp>
        <p:nvSpPr>
          <p:cNvPr id="172" name="Google Shape;172;p27"/>
          <p:cNvSpPr/>
          <p:nvPr/>
        </p:nvSpPr>
        <p:spPr>
          <a:xfrm>
            <a:off x="5664199" y="0"/>
            <a:ext cx="3479801" cy="5143499"/>
          </a:xfrm>
          <a:prstGeom prst="rect">
            <a:avLst/>
          </a:prstGeom>
          <a:blipFill rotWithShape="1">
            <a:blip r:embed="rId5">
              <a:alphaModFix amt="60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27"/>
          <p:cNvSpPr txBox="1">
            <a:spLocks noGrp="1"/>
          </p:cNvSpPr>
          <p:nvPr>
            <p:ph type="body" idx="1"/>
          </p:nvPr>
        </p:nvSpPr>
        <p:spPr>
          <a:xfrm>
            <a:off x="5784428" y="803671"/>
            <a:ext cx="3050964" cy="3578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>
              <a:lnSpc>
                <a:spcPct val="80000"/>
              </a:lnSpc>
              <a:spcBef>
                <a:spcPts val="0"/>
              </a:spcBef>
              <a:buSzPts val="2000"/>
            </a:pPr>
            <a:r>
              <a:rPr lang="en-US" sz="3600" dirty="0" err="1" smtClean="0">
                <a:solidFill>
                  <a:schemeClr val="dk1"/>
                </a:solidFill>
              </a:rPr>
              <a:t>Une</a:t>
            </a:r>
            <a:r>
              <a:rPr lang="en-US" sz="3600" dirty="0" smtClean="0">
                <a:solidFill>
                  <a:schemeClr val="dk1"/>
                </a:solidFill>
              </a:rPr>
              <a:t> </a:t>
            </a:r>
            <a:r>
              <a:rPr lang="en-US" sz="3600" dirty="0" err="1" smtClean="0">
                <a:solidFill>
                  <a:schemeClr val="dk1"/>
                </a:solidFill>
              </a:rPr>
              <a:t>poupée</a:t>
            </a:r>
            <a:r>
              <a:rPr lang="en-US" sz="3600" dirty="0">
                <a:solidFill>
                  <a:schemeClr val="dk1"/>
                </a:solidFill>
              </a:rPr>
              <a:t> </a:t>
            </a:r>
            <a:r>
              <a:rPr lang="en-US" sz="3600" dirty="0" smtClean="0">
                <a:solidFill>
                  <a:schemeClr val="dk1"/>
                </a:solidFill>
              </a:rPr>
              <a:t>- </a:t>
            </a:r>
            <a:r>
              <a:rPr lang="en-US" sz="3600" b="0" i="0" u="none" strike="noStrike" cap="none" dirty="0" smtClean="0">
                <a:solidFill>
                  <a:schemeClr val="dk1"/>
                </a:solidFill>
                <a:sym typeface="Arial"/>
              </a:rPr>
              <a:t>doll</a:t>
            </a:r>
            <a:endParaRPr sz="3600" b="0" i="0" u="none" strike="noStrike" cap="none" dirty="0">
              <a:solidFill>
                <a:schemeClr val="dk1"/>
              </a:solidFill>
              <a:sym typeface="Arial"/>
            </a:endParaRPr>
          </a:p>
        </p:txBody>
      </p:sp>
      <p:grpSp>
        <p:nvGrpSpPr>
          <p:cNvPr id="174" name="Google Shape;174;p27"/>
          <p:cNvGrpSpPr/>
          <p:nvPr/>
        </p:nvGrpSpPr>
        <p:grpSpPr>
          <a:xfrm>
            <a:off x="8551294" y="4672261"/>
            <a:ext cx="342900" cy="342900"/>
            <a:chOff x="11361456" y="6195813"/>
            <a:chExt cx="548640" cy="548640"/>
          </a:xfrm>
        </p:grpSpPr>
        <p:sp>
          <p:nvSpPr>
            <p:cNvPr id="175" name="Google Shape;175;p2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3">
                <a:alphaModFix/>
              </a:blip>
              <a:tile tx="50800" ty="0" sx="85000" sy="85000" flip="none" algn="tl"/>
            </a:blip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None/>
              </a:pPr>
              <a:endParaRPr sz="1500" b="1" i="0" u="none" strike="noStrike" cap="none">
                <a:solidFill>
                  <a:srgbClr val="FFFFFF"/>
                </a:solidFill>
                <a:latin typeface="Rokkitt ExtraBold"/>
                <a:ea typeface="Rokkitt ExtraBold"/>
                <a:cs typeface="Rokkitt ExtraBold"/>
                <a:sym typeface="Rokkitt ExtraBold"/>
              </a:endParaRPr>
            </a:p>
          </p:txBody>
        </p:sp>
        <p:sp>
          <p:nvSpPr>
            <p:cNvPr id="176" name="Google Shape;176;p27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" name="Google Shape;181;p28"/>
          <p:cNvGrpSpPr/>
          <p:nvPr/>
        </p:nvGrpSpPr>
        <p:grpSpPr>
          <a:xfrm>
            <a:off x="8551294" y="4672261"/>
            <a:ext cx="342900" cy="342900"/>
            <a:chOff x="11361456" y="6195813"/>
            <a:chExt cx="548640" cy="548640"/>
          </a:xfrm>
        </p:grpSpPr>
        <p:sp>
          <p:nvSpPr>
            <p:cNvPr id="182" name="Google Shape;182;p2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3">
                <a:alphaModFix/>
              </a:blip>
              <a:tile tx="50800" ty="0" sx="85000" sy="85000" flip="none" algn="tl"/>
            </a:blip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4" name="Google Shape;184;p2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l="19883" r="17374"/>
          <a:stretch/>
        </p:blipFill>
        <p:spPr>
          <a:xfrm>
            <a:off x="2507" y="8"/>
            <a:ext cx="5661692" cy="5143493"/>
          </a:xfrm>
          <a:prstGeom prst="rect">
            <a:avLst/>
          </a:prstGeom>
          <a:solidFill>
            <a:srgbClr val="DDD8D8"/>
          </a:solidFill>
          <a:ln>
            <a:noFill/>
          </a:ln>
        </p:spPr>
      </p:pic>
      <p:sp>
        <p:nvSpPr>
          <p:cNvPr id="185" name="Google Shape;185;p28"/>
          <p:cNvSpPr/>
          <p:nvPr/>
        </p:nvSpPr>
        <p:spPr>
          <a:xfrm>
            <a:off x="5664199" y="0"/>
            <a:ext cx="3479801" cy="5143499"/>
          </a:xfrm>
          <a:prstGeom prst="rect">
            <a:avLst/>
          </a:prstGeom>
          <a:blipFill rotWithShape="1">
            <a:blip r:embed="rId5">
              <a:alphaModFix amt="60000"/>
            </a:blip>
            <a:tile tx="0" ty="-704850" sx="92000" sy="89000" flip="xy" algn="ctr"/>
          </a:blip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28"/>
          <p:cNvSpPr txBox="1">
            <a:spLocks noGrp="1"/>
          </p:cNvSpPr>
          <p:nvPr>
            <p:ph type="body" idx="1"/>
          </p:nvPr>
        </p:nvSpPr>
        <p:spPr>
          <a:xfrm>
            <a:off x="5945359" y="854612"/>
            <a:ext cx="2829930" cy="3787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89C9B"/>
              </a:buClr>
              <a:buSzPts val="2000"/>
              <a:buFont typeface="Noto Sans Symbols"/>
              <a:buNone/>
            </a:pPr>
            <a:endParaRPr lang="en-US" sz="2400" dirty="0" smtClean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89C9B"/>
              </a:buClr>
              <a:buSzPts val="2000"/>
              <a:buFont typeface="Noto Sans Symbols"/>
              <a:buNone/>
            </a:pPr>
            <a:r>
              <a:rPr lang="en-US" sz="3600" dirty="0" err="1" smtClean="0">
                <a:solidFill>
                  <a:schemeClr val="dk1"/>
                </a:solidFill>
              </a:rPr>
              <a:t>É</a:t>
            </a:r>
            <a:r>
              <a:rPr lang="en-US" sz="3600" b="0" i="0" u="none" strike="noStrike" cap="none" dirty="0" err="1" smtClean="0">
                <a:solidFill>
                  <a:schemeClr val="dk1"/>
                </a:solidFill>
                <a:sym typeface="Arial"/>
              </a:rPr>
              <a:t>crire</a:t>
            </a:r>
            <a:r>
              <a:rPr lang="en-US" sz="3600" b="0" i="0" u="none" strike="noStrike" cap="none" dirty="0" smtClean="0">
                <a:solidFill>
                  <a:schemeClr val="dk1"/>
                </a:solidFill>
                <a:sym typeface="Arial"/>
              </a:rPr>
              <a:t> – 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89C9B"/>
              </a:buClr>
              <a:buSzPts val="2000"/>
              <a:buFont typeface="Noto Sans Symbols"/>
              <a:buNone/>
            </a:pPr>
            <a:r>
              <a:rPr lang="en-US" sz="3600" b="0" i="0" u="none" strike="noStrike" cap="none" dirty="0" smtClean="0">
                <a:solidFill>
                  <a:schemeClr val="dk1"/>
                </a:solidFill>
                <a:sym typeface="Arial"/>
              </a:rPr>
              <a:t>to write</a:t>
            </a:r>
            <a:endParaRPr sz="3600" b="0" i="0" u="none" strike="noStrike" cap="none" dirty="0">
              <a:solidFill>
                <a:schemeClr val="dk1"/>
              </a:solidFill>
              <a:sym typeface="Arial"/>
            </a:endParaRPr>
          </a:p>
        </p:txBody>
      </p:sp>
      <p:grpSp>
        <p:nvGrpSpPr>
          <p:cNvPr id="187" name="Google Shape;187;p28"/>
          <p:cNvGrpSpPr/>
          <p:nvPr/>
        </p:nvGrpSpPr>
        <p:grpSpPr>
          <a:xfrm>
            <a:off x="8551294" y="4672261"/>
            <a:ext cx="342900" cy="342900"/>
            <a:chOff x="11361456" y="6195813"/>
            <a:chExt cx="548640" cy="548640"/>
          </a:xfrm>
        </p:grpSpPr>
        <p:sp>
          <p:nvSpPr>
            <p:cNvPr id="188" name="Google Shape;188;p2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3">
                <a:alphaModFix/>
              </a:blip>
              <a:tile tx="50800" ty="0" sx="85000" sy="85000" flip="none" algn="tl"/>
            </a:blip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None/>
              </a:pPr>
              <a:endParaRPr sz="1500" b="1" i="0" u="none" strike="noStrike" cap="none">
                <a:solidFill>
                  <a:srgbClr val="FFFFFF"/>
                </a:solidFill>
                <a:latin typeface="Rokkitt ExtraBold"/>
                <a:ea typeface="Rokkitt ExtraBold"/>
                <a:cs typeface="Rokkitt ExtraBold"/>
                <a:sym typeface="Rokkitt ExtraBold"/>
              </a:endParaRPr>
            </a:p>
          </p:txBody>
        </p:sp>
        <p:sp>
          <p:nvSpPr>
            <p:cNvPr id="189" name="Google Shape;189;p2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0" name="Google Shape;190;p28"/>
          <p:cNvSpPr txBox="1"/>
          <p:nvPr/>
        </p:nvSpPr>
        <p:spPr>
          <a:xfrm>
            <a:off x="5912708" y="4484077"/>
            <a:ext cx="2616690" cy="484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2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5582" r="15582"/>
          <a:stretch/>
        </p:blipFill>
        <p:spPr>
          <a:xfrm>
            <a:off x="0" y="0"/>
            <a:ext cx="6227805" cy="5143500"/>
          </a:xfrm>
          <a:prstGeom prst="rect">
            <a:avLst/>
          </a:prstGeom>
          <a:solidFill>
            <a:srgbClr val="DDD8D8"/>
          </a:solidFill>
          <a:ln>
            <a:noFill/>
          </a:ln>
        </p:spPr>
      </p:pic>
      <p:sp>
        <p:nvSpPr>
          <p:cNvPr id="196" name="Google Shape;196;p29"/>
          <p:cNvSpPr txBox="1">
            <a:spLocks noGrp="1"/>
          </p:cNvSpPr>
          <p:nvPr>
            <p:ph type="body" idx="1"/>
          </p:nvPr>
        </p:nvSpPr>
        <p:spPr>
          <a:xfrm>
            <a:off x="6412230" y="52754"/>
            <a:ext cx="2400300" cy="4233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89C9B"/>
              </a:buClr>
              <a:buSzPts val="1800"/>
              <a:buFont typeface="Noto Sans Symbols"/>
              <a:buNone/>
            </a:pPr>
            <a:endParaRPr lang="en-US" sz="2100" b="0" i="0" u="none" strike="noStrike" cap="none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89C9B"/>
              </a:buClr>
              <a:buSzPts val="1800"/>
              <a:buFont typeface="Noto Sans Symbols"/>
              <a:buNone/>
            </a:pPr>
            <a:endParaRPr lang="en-US" sz="21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89C9B"/>
              </a:buClr>
              <a:buSzPts val="1800"/>
              <a:buFont typeface="Noto Sans Symbols"/>
              <a:buNone/>
            </a:pPr>
            <a:endParaRPr lang="en-US" sz="2100" b="0" i="0" u="none" strike="noStrike" cap="none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89C9B"/>
              </a:buClr>
              <a:buSzPts val="1800"/>
              <a:buFont typeface="Noto Sans Symbols"/>
              <a:buNone/>
            </a:pPr>
            <a:r>
              <a:rPr lang="en-US" sz="3200" b="0" i="0" u="none" strike="noStrike" cap="none" dirty="0" smtClean="0">
                <a:solidFill>
                  <a:schemeClr val="dk1"/>
                </a:solidFill>
                <a:sym typeface="Arial"/>
              </a:rPr>
              <a:t>Parfaits – perfect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89C9B"/>
              </a:buClr>
              <a:buSzPts val="1800"/>
              <a:buFont typeface="Noto Sans Symbols"/>
              <a:buNone/>
            </a:pPr>
            <a:endParaRPr lang="en-US" sz="3200" dirty="0" smtClean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89C9B"/>
              </a:buClr>
              <a:buSzPts val="1800"/>
              <a:buFont typeface="Noto Sans Symbols"/>
              <a:buNone/>
            </a:pPr>
            <a:r>
              <a:rPr lang="en-US" sz="3200" dirty="0" err="1" smtClean="0">
                <a:solidFill>
                  <a:schemeClr val="dk1"/>
                </a:solidFill>
              </a:rPr>
              <a:t>Contente</a:t>
            </a:r>
            <a:r>
              <a:rPr lang="en-US" sz="3200" dirty="0" smtClean="0">
                <a:solidFill>
                  <a:schemeClr val="dk1"/>
                </a:solidFill>
              </a:rPr>
              <a:t> - happy</a:t>
            </a:r>
            <a:endParaRPr sz="3200" b="0" i="0" u="none" strike="noStrike" cap="none" dirty="0">
              <a:solidFill>
                <a:schemeClr val="dk1"/>
              </a:solidFill>
              <a:sym typeface="Arial"/>
            </a:endParaRPr>
          </a:p>
        </p:txBody>
      </p:sp>
      <p:sp>
        <p:nvSpPr>
          <p:cNvPr id="197" name="Google Shape;197;p29"/>
          <p:cNvSpPr txBox="1"/>
          <p:nvPr/>
        </p:nvSpPr>
        <p:spPr>
          <a:xfrm>
            <a:off x="6293535" y="4274422"/>
            <a:ext cx="19518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29"/>
          <p:cNvSpPr txBox="1"/>
          <p:nvPr/>
        </p:nvSpPr>
        <p:spPr>
          <a:xfrm>
            <a:off x="6293535" y="4523684"/>
            <a:ext cx="2205109" cy="484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30"/>
          <p:cNvPicPr preferRelativeResize="0">
            <a:picLocks noGrp="1"/>
          </p:cNvPicPr>
          <p:nvPr>
            <p:ph type="pic" idx="4294967295"/>
          </p:nvPr>
        </p:nvPicPr>
        <p:blipFill rotWithShape="1">
          <a:blip r:embed="rId3">
            <a:alphaModFix/>
          </a:blip>
          <a:srcRect l="15630" r="15630"/>
          <a:stretch/>
        </p:blipFill>
        <p:spPr>
          <a:xfrm>
            <a:off x="1463040" y="0"/>
            <a:ext cx="6227763" cy="5143500"/>
          </a:xfrm>
          <a:prstGeom prst="rect">
            <a:avLst/>
          </a:prstGeom>
          <a:solidFill>
            <a:srgbClr val="DDD8D8"/>
          </a:solidFill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 smtClean="0">
                <a:latin typeface="+mj-lt"/>
              </a:rPr>
              <a:t>Va</a:t>
            </a:r>
            <a:r>
              <a:rPr lang="en-US" sz="3600" dirty="0" smtClean="0">
                <a:latin typeface="+mj-lt"/>
              </a:rPr>
              <a:t> - go</a:t>
            </a:r>
            <a:endParaRPr lang="en-US" sz="3600" dirty="0">
              <a:latin typeface="+mj-lt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9" r="164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928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31"/>
          <p:cNvPicPr preferRelativeResize="0">
            <a:picLocks noGrp="1"/>
          </p:cNvPicPr>
          <p:nvPr>
            <p:ph type="pic" idx="4294967295"/>
          </p:nvPr>
        </p:nvPicPr>
        <p:blipFill rotWithShape="1">
          <a:blip r:embed="rId3">
            <a:alphaModFix/>
          </a:blip>
          <a:srcRect l="16084" r="16083"/>
          <a:stretch/>
        </p:blipFill>
        <p:spPr>
          <a:xfrm>
            <a:off x="1476586" y="0"/>
            <a:ext cx="6227763" cy="5143500"/>
          </a:xfrm>
          <a:prstGeom prst="rect">
            <a:avLst/>
          </a:prstGeom>
          <a:solidFill>
            <a:srgbClr val="DDD8D8"/>
          </a:solidFill>
          <a:ln>
            <a:noFill/>
          </a:ln>
        </p:spPr>
      </p:pic>
      <p:sp>
        <p:nvSpPr>
          <p:cNvPr id="211" name="Google Shape;211;p31"/>
          <p:cNvSpPr txBox="1"/>
          <p:nvPr/>
        </p:nvSpPr>
        <p:spPr>
          <a:xfrm>
            <a:off x="6517738" y="4410221"/>
            <a:ext cx="1922878" cy="484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3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6083" r="16083"/>
          <a:stretch/>
        </p:blipFill>
        <p:spPr>
          <a:xfrm>
            <a:off x="0" y="0"/>
            <a:ext cx="6227805" cy="5143500"/>
          </a:xfrm>
          <a:prstGeom prst="rect">
            <a:avLst/>
          </a:prstGeom>
          <a:solidFill>
            <a:srgbClr val="DDD8D8"/>
          </a:solidFill>
          <a:ln>
            <a:noFill/>
          </a:ln>
        </p:spPr>
      </p:pic>
      <p:sp>
        <p:nvSpPr>
          <p:cNvPr id="218" name="Google Shape;218;p32"/>
          <p:cNvSpPr txBox="1"/>
          <p:nvPr/>
        </p:nvSpPr>
        <p:spPr>
          <a:xfrm>
            <a:off x="6279107" y="1898102"/>
            <a:ext cx="2502745" cy="839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Grandir </a:t>
            </a:r>
            <a:r>
              <a:rPr lang="en" sz="32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– to grow</a:t>
            </a:r>
            <a:endParaRPr sz="32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32"/>
          <p:cNvSpPr txBox="1"/>
          <p:nvPr/>
        </p:nvSpPr>
        <p:spPr>
          <a:xfrm>
            <a:off x="6227804" y="687119"/>
            <a:ext cx="2716608" cy="484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" sz="32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pprendre – to learn</a:t>
            </a:r>
            <a:endParaRPr sz="32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ood Type">
  <a:themeElements>
    <a:clrScheme name="Wood Type">
      <a:dk1>
        <a:srgbClr val="000000"/>
      </a:dk1>
      <a:lt1>
        <a:srgbClr val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690</TotalTime>
  <Words>139</Words>
  <Application>Microsoft Office PowerPoint</Application>
  <PresentationFormat>On-screen Show (16:9)</PresentationFormat>
  <Paragraphs>50</Paragraphs>
  <Slides>21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Noto Sans Symbols</vt:lpstr>
      <vt:lpstr>Rokkitt ExtraBold</vt:lpstr>
      <vt:lpstr>Arial Black</vt:lpstr>
      <vt:lpstr>Calibri</vt:lpstr>
      <vt:lpstr>Arial</vt:lpstr>
      <vt:lpstr>Wood Type</vt:lpstr>
      <vt:lpstr>La Vie Facile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Va - 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mitype="http://purl.org/dc/dcmitype/" xmlns:dcterms="http://purl.org/dc/terms/" xmlns:xsi="http://www.w3.org/2001/XMLSchema-instance">
  <dc:title>La Vida Fácil</dc:title>
  <dc:creator>Peggy Ann Strupp</dc:creator>
  <cp:lastModifiedBy>Nicole Franklin</cp:lastModifiedBy>
  <cp:revision>18</cp:revision>
  <dcterms:modified xsi:type="dcterms:W3CDTF">2018-11-29T20:02:36Z</dcterms:modified>
</cp:coreProperties>
</file>